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Bebas Neue"/>
      <p:regular r:id="rId55"/>
    </p:embeddedFont>
    <p:embeddedFont>
      <p:font typeface="Century Schoolbook"/>
      <p:regular r:id="rId56"/>
      <p:bold r:id="rId57"/>
      <p:italic r:id="rId58"/>
      <p:boldItalic r:id="rId59"/>
    </p:embeddedFont>
    <p:embeddedFont>
      <p:font typeface="Quicksand"/>
      <p:regular r:id="rId60"/>
      <p:bold r:id="rId61"/>
    </p:embeddedFont>
    <p:embeddedFont>
      <p:font typeface="Quicksand Light"/>
      <p:regular r:id="rId62"/>
      <p:bold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1B7F55-18F2-4F0A-9A50-7111BEAFB000}">
  <a:tblStyle styleId="{751B7F55-18F2-4F0A-9A50-7111BEAFB0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QuicksandLight-regular.fntdata"/><Relationship Id="rId61" Type="http://schemas.openxmlformats.org/officeDocument/2006/relationships/font" Target="fonts/Quicksand-bold.fntdata"/><Relationship Id="rId20" Type="http://schemas.openxmlformats.org/officeDocument/2006/relationships/slide" Target="slides/slide14.xml"/><Relationship Id="rId63" Type="http://schemas.openxmlformats.org/officeDocument/2006/relationships/font" Target="fonts/QuicksandLight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Quicksand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BebasNeue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CenturySchoolbook-bold.fntdata"/><Relationship Id="rId12" Type="http://schemas.openxmlformats.org/officeDocument/2006/relationships/slide" Target="slides/slide6.xml"/><Relationship Id="rId56" Type="http://schemas.openxmlformats.org/officeDocument/2006/relationships/font" Target="fonts/CenturySchoolbook-regular.fntdata"/><Relationship Id="rId15" Type="http://schemas.openxmlformats.org/officeDocument/2006/relationships/slide" Target="slides/slide9.xml"/><Relationship Id="rId59" Type="http://schemas.openxmlformats.org/officeDocument/2006/relationships/font" Target="fonts/CenturySchoolbook-boldItalic.fntdata"/><Relationship Id="rId14" Type="http://schemas.openxmlformats.org/officeDocument/2006/relationships/slide" Target="slides/slide8.xml"/><Relationship Id="rId58" Type="http://schemas.openxmlformats.org/officeDocument/2006/relationships/font" Target="fonts/CenturySchoolbook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6ff206923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6ff206923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9cf7d28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e9cf7d28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9cf7d289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e9cf7d289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e9cf7d289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e9cf7d289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9cf7d289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e9cf7d289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9e06ee57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e9e06ee57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9cf7d289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9cf7d289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e9cf7d2892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e9cf7d2892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e9cf7d2892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e9cf7d2892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e9cf7d2892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e9cf7d2892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6ff2069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6ff2069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9e06ee57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e9e06ee57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e9cf7d2892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e9cf7d2892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e9cf7d2892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e9cf7d2892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9cf7d2892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9cf7d2892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e9cf7d2892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e9cf7d2892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9e06ee57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9e06ee57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e9cf7d2892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e9cf7d2892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e9cf7d2892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e9cf7d2892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e9cf7d2892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e9cf7d2892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e9cf7d2892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e9cf7d2892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6ff20692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6ff20692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e9e06ee57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e9e06ee57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e9cf7d2892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e9cf7d2892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e9cf7d2892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e9cf7d2892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e9cf7d2892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e9cf7d2892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e8cdf2a12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9" name="Google Shape;929;ge8cdf2a12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e8cdf2a12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" name="Google Shape;948;ge8cdf2a12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e9cf7d2892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e9cf7d2892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e9e06ee57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e9e06ee57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e9cf7d2892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e9cf7d2892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e9e06ee96d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e9e06ee96d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6ff20692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6ff20692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e8ce8289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e8ce8289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e8cdf2a12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e8cdf2a12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e9cf7d2892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e9cf7d2892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e9cf7d2892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e9cf7d2892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e9cfa6ae6e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e9cfa6ae6e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e9cf7d2892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e9cf7d2892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e9cfa6ae6e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e9cfa6ae6e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e6ff206923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e6ff206923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e9e06ee57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e9e06ee57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6ff20692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6ff20692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6ff206923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6ff206923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6ff20692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e6ff20692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6ff206923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e6ff206923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6ff206923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6ff206923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896050" y="53100"/>
            <a:ext cx="1171575" cy="2571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2241200" y="496500"/>
            <a:ext cx="61776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720000" y="484853"/>
            <a:ext cx="1284600" cy="1284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720000" y="2146300"/>
            <a:ext cx="37140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0000FF"/>
                </a:solidFill>
                <a:latin typeface="Bebas Neue"/>
                <a:ea typeface="Bebas Neue"/>
                <a:cs typeface="Bebas Neue"/>
                <a:sym typeface="Bebas Neue"/>
              </a:rPr>
              <a:t>Operators in</a:t>
            </a:r>
            <a:r>
              <a:rPr lang="en" sz="5100">
                <a:solidFill>
                  <a:srgbClr val="5863E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" sz="9100">
                <a:solidFill>
                  <a:srgbClr val="741B47"/>
                </a:solidFill>
                <a:latin typeface="Bebas Neue"/>
                <a:ea typeface="Bebas Neue"/>
                <a:cs typeface="Bebas Neue"/>
                <a:sym typeface="Bebas Neue"/>
              </a:rPr>
              <a:t>Python</a:t>
            </a:r>
            <a:endParaRPr sz="9100">
              <a:solidFill>
                <a:srgbClr val="741B4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888250" y="653025"/>
            <a:ext cx="9483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03.</a:t>
            </a:r>
            <a:endParaRPr sz="6000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9" name="Google Shape;59;p13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60" name="Google Shape;60;p13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13"/>
          <p:cNvGrpSpPr/>
          <p:nvPr/>
        </p:nvGrpSpPr>
        <p:grpSpPr>
          <a:xfrm>
            <a:off x="3810159" y="1771592"/>
            <a:ext cx="4874771" cy="3174918"/>
            <a:chOff x="4572000" y="1065533"/>
            <a:chExt cx="6196480" cy="4035741"/>
          </a:xfrm>
        </p:grpSpPr>
        <p:sp>
          <p:nvSpPr>
            <p:cNvPr id="64" name="Google Shape;64;p13"/>
            <p:cNvSpPr/>
            <p:nvPr/>
          </p:nvSpPr>
          <p:spPr>
            <a:xfrm>
              <a:off x="6860002" y="1881946"/>
              <a:ext cx="3908478" cy="2679270"/>
            </a:xfrm>
            <a:custGeom>
              <a:rect b="b" l="l" r="r" t="t"/>
              <a:pathLst>
                <a:path extrusionOk="0" h="96917" w="141381">
                  <a:moveTo>
                    <a:pt x="4566" y="0"/>
                  </a:moveTo>
                  <a:cubicBezTo>
                    <a:pt x="2055" y="0"/>
                    <a:pt x="1" y="2055"/>
                    <a:pt x="1" y="4565"/>
                  </a:cubicBezTo>
                  <a:lnTo>
                    <a:pt x="1" y="92351"/>
                  </a:lnTo>
                  <a:cubicBezTo>
                    <a:pt x="1" y="94862"/>
                    <a:pt x="2055" y="96916"/>
                    <a:pt x="4566" y="96916"/>
                  </a:cubicBezTo>
                  <a:lnTo>
                    <a:pt x="136816" y="96916"/>
                  </a:lnTo>
                  <a:cubicBezTo>
                    <a:pt x="139326" y="96916"/>
                    <a:pt x="141381" y="94862"/>
                    <a:pt x="141381" y="92351"/>
                  </a:cubicBezTo>
                  <a:lnTo>
                    <a:pt x="141381" y="4565"/>
                  </a:lnTo>
                  <a:cubicBezTo>
                    <a:pt x="141381" y="2055"/>
                    <a:pt x="139326" y="0"/>
                    <a:pt x="136816" y="0"/>
                  </a:cubicBezTo>
                  <a:close/>
                </a:path>
              </a:pathLst>
            </a:custGeom>
            <a:solidFill>
              <a:srgbClr val="000E33">
                <a:alpha val="20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" name="Google Shape;65;p13"/>
            <p:cNvGrpSpPr/>
            <p:nvPr/>
          </p:nvGrpSpPr>
          <p:grpSpPr>
            <a:xfrm>
              <a:off x="4964268" y="1110344"/>
              <a:ext cx="5102735" cy="3990930"/>
              <a:chOff x="492625" y="305827"/>
              <a:chExt cx="6376825" cy="4987416"/>
            </a:xfrm>
          </p:grpSpPr>
          <p:sp>
            <p:nvSpPr>
              <p:cNvPr id="66" name="Google Shape;66;p13"/>
              <p:cNvSpPr/>
              <p:nvPr/>
            </p:nvSpPr>
            <p:spPr>
              <a:xfrm>
                <a:off x="3241925" y="1323275"/>
                <a:ext cx="149525" cy="33750"/>
              </a:xfrm>
              <a:custGeom>
                <a:rect b="b" l="l" r="r" t="t"/>
                <a:pathLst>
                  <a:path extrusionOk="0" h="1350" w="5981">
                    <a:moveTo>
                      <a:pt x="302" y="0"/>
                    </a:moveTo>
                    <a:cubicBezTo>
                      <a:pt x="160" y="0"/>
                      <a:pt x="44" y="108"/>
                      <a:pt x="23" y="254"/>
                    </a:cubicBezTo>
                    <a:cubicBezTo>
                      <a:pt x="0" y="414"/>
                      <a:pt x="115" y="551"/>
                      <a:pt x="274" y="574"/>
                    </a:cubicBezTo>
                    <a:lnTo>
                      <a:pt x="5638" y="1350"/>
                    </a:lnTo>
                    <a:lnTo>
                      <a:pt x="5684" y="1350"/>
                    </a:lnTo>
                    <a:cubicBezTo>
                      <a:pt x="5821" y="1350"/>
                      <a:pt x="5935" y="1236"/>
                      <a:pt x="5958" y="1099"/>
                    </a:cubicBezTo>
                    <a:cubicBezTo>
                      <a:pt x="5981" y="939"/>
                      <a:pt x="5867" y="802"/>
                      <a:pt x="5730" y="779"/>
                    </a:cubicBezTo>
                    <a:lnTo>
                      <a:pt x="343" y="3"/>
                    </a:lnTo>
                    <a:cubicBezTo>
                      <a:pt x="329" y="1"/>
                      <a:pt x="316" y="0"/>
                      <a:pt x="302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3021644" y="5055609"/>
                <a:ext cx="122725" cy="98600"/>
              </a:xfrm>
              <a:custGeom>
                <a:rect b="b" l="l" r="r" t="t"/>
                <a:pathLst>
                  <a:path extrusionOk="0" h="3944" w="4909">
                    <a:moveTo>
                      <a:pt x="322" y="0"/>
                    </a:moveTo>
                    <a:cubicBezTo>
                      <a:pt x="243" y="0"/>
                      <a:pt x="165" y="34"/>
                      <a:pt x="115" y="109"/>
                    </a:cubicBezTo>
                    <a:cubicBezTo>
                      <a:pt x="1" y="223"/>
                      <a:pt x="23" y="406"/>
                      <a:pt x="160" y="497"/>
                    </a:cubicBezTo>
                    <a:lnTo>
                      <a:pt x="4406" y="3876"/>
                    </a:lnTo>
                    <a:cubicBezTo>
                      <a:pt x="4452" y="3921"/>
                      <a:pt x="4520" y="3944"/>
                      <a:pt x="4589" y="3944"/>
                    </a:cubicBezTo>
                    <a:cubicBezTo>
                      <a:pt x="4680" y="3944"/>
                      <a:pt x="4748" y="3898"/>
                      <a:pt x="4817" y="3830"/>
                    </a:cubicBezTo>
                    <a:cubicBezTo>
                      <a:pt x="4908" y="3716"/>
                      <a:pt x="4885" y="3533"/>
                      <a:pt x="4771" y="3419"/>
                    </a:cubicBezTo>
                    <a:lnTo>
                      <a:pt x="503" y="64"/>
                    </a:lnTo>
                    <a:cubicBezTo>
                      <a:pt x="451" y="23"/>
                      <a:pt x="386" y="0"/>
                      <a:pt x="322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4444250" y="635625"/>
                <a:ext cx="74775" cy="136525"/>
              </a:xfrm>
              <a:custGeom>
                <a:rect b="b" l="l" r="r" t="t"/>
                <a:pathLst>
                  <a:path extrusionOk="0" h="5461" w="2991">
                    <a:moveTo>
                      <a:pt x="310" y="1"/>
                    </a:moveTo>
                    <a:cubicBezTo>
                      <a:pt x="269" y="1"/>
                      <a:pt x="226" y="9"/>
                      <a:pt x="183" y="28"/>
                    </a:cubicBezTo>
                    <a:cubicBezTo>
                      <a:pt x="46" y="96"/>
                      <a:pt x="0" y="279"/>
                      <a:pt x="69" y="416"/>
                    </a:cubicBezTo>
                    <a:lnTo>
                      <a:pt x="2420" y="5300"/>
                    </a:lnTo>
                    <a:cubicBezTo>
                      <a:pt x="2465" y="5414"/>
                      <a:pt x="2557" y="5460"/>
                      <a:pt x="2671" y="5460"/>
                    </a:cubicBezTo>
                    <a:cubicBezTo>
                      <a:pt x="2717" y="5460"/>
                      <a:pt x="2762" y="5460"/>
                      <a:pt x="2808" y="5437"/>
                    </a:cubicBezTo>
                    <a:cubicBezTo>
                      <a:pt x="2945" y="5369"/>
                      <a:pt x="2990" y="5209"/>
                      <a:pt x="2922" y="5049"/>
                    </a:cubicBezTo>
                    <a:lnTo>
                      <a:pt x="571" y="165"/>
                    </a:lnTo>
                    <a:cubicBezTo>
                      <a:pt x="521" y="64"/>
                      <a:pt x="422" y="1"/>
                      <a:pt x="310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579925" y="2930925"/>
                <a:ext cx="122700" cy="98625"/>
              </a:xfrm>
              <a:custGeom>
                <a:rect b="b" l="l" r="r" t="t"/>
                <a:pathLst>
                  <a:path extrusionOk="0" h="3945" w="4908">
                    <a:moveTo>
                      <a:pt x="320" y="1"/>
                    </a:moveTo>
                    <a:cubicBezTo>
                      <a:pt x="238" y="1"/>
                      <a:pt x="154" y="35"/>
                      <a:pt x="92" y="110"/>
                    </a:cubicBezTo>
                    <a:cubicBezTo>
                      <a:pt x="0" y="224"/>
                      <a:pt x="23" y="407"/>
                      <a:pt x="137" y="498"/>
                    </a:cubicBezTo>
                    <a:lnTo>
                      <a:pt x="4406" y="3876"/>
                    </a:lnTo>
                    <a:cubicBezTo>
                      <a:pt x="4451" y="3922"/>
                      <a:pt x="4520" y="3945"/>
                      <a:pt x="4588" y="3945"/>
                    </a:cubicBezTo>
                    <a:cubicBezTo>
                      <a:pt x="4657" y="3945"/>
                      <a:pt x="4748" y="3899"/>
                      <a:pt x="4794" y="3831"/>
                    </a:cubicBezTo>
                    <a:cubicBezTo>
                      <a:pt x="4908" y="3717"/>
                      <a:pt x="4885" y="3534"/>
                      <a:pt x="4748" y="3420"/>
                    </a:cubicBezTo>
                    <a:lnTo>
                      <a:pt x="503" y="65"/>
                    </a:lnTo>
                    <a:cubicBezTo>
                      <a:pt x="451" y="23"/>
                      <a:pt x="386" y="1"/>
                      <a:pt x="320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6695950" y="3134175"/>
                <a:ext cx="143825" cy="59725"/>
              </a:xfrm>
              <a:custGeom>
                <a:rect b="b" l="l" r="r" t="t"/>
                <a:pathLst>
                  <a:path extrusionOk="0" h="2389" w="5753">
                    <a:moveTo>
                      <a:pt x="5428" y="1"/>
                    </a:moveTo>
                    <a:cubicBezTo>
                      <a:pt x="5399" y="1"/>
                      <a:pt x="5370" y="5"/>
                      <a:pt x="5342" y="15"/>
                    </a:cubicBezTo>
                    <a:lnTo>
                      <a:pt x="229" y="1841"/>
                    </a:lnTo>
                    <a:cubicBezTo>
                      <a:pt x="69" y="1886"/>
                      <a:pt x="1" y="2046"/>
                      <a:pt x="47" y="2206"/>
                    </a:cubicBezTo>
                    <a:cubicBezTo>
                      <a:pt x="92" y="2320"/>
                      <a:pt x="206" y="2388"/>
                      <a:pt x="321" y="2388"/>
                    </a:cubicBezTo>
                    <a:cubicBezTo>
                      <a:pt x="343" y="2388"/>
                      <a:pt x="389" y="2388"/>
                      <a:pt x="412" y="2366"/>
                    </a:cubicBezTo>
                    <a:lnTo>
                      <a:pt x="5525" y="562"/>
                    </a:lnTo>
                    <a:cubicBezTo>
                      <a:pt x="5684" y="494"/>
                      <a:pt x="5753" y="334"/>
                      <a:pt x="5707" y="197"/>
                    </a:cubicBezTo>
                    <a:cubicBezTo>
                      <a:pt x="5653" y="70"/>
                      <a:pt x="5541" y="1"/>
                      <a:pt x="5428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5039975" y="4862325"/>
                <a:ext cx="46250" cy="146750"/>
              </a:xfrm>
              <a:custGeom>
                <a:rect b="b" l="l" r="r" t="t"/>
                <a:pathLst>
                  <a:path extrusionOk="0" h="5870" w="1850">
                    <a:moveTo>
                      <a:pt x="300" y="0"/>
                    </a:moveTo>
                    <a:cubicBezTo>
                      <a:pt x="284" y="0"/>
                      <a:pt x="268" y="1"/>
                      <a:pt x="252" y="4"/>
                    </a:cubicBezTo>
                    <a:cubicBezTo>
                      <a:pt x="92" y="49"/>
                      <a:pt x="1" y="209"/>
                      <a:pt x="47" y="346"/>
                    </a:cubicBezTo>
                    <a:lnTo>
                      <a:pt x="1256" y="5641"/>
                    </a:lnTo>
                    <a:cubicBezTo>
                      <a:pt x="1302" y="5778"/>
                      <a:pt x="1416" y="5870"/>
                      <a:pt x="1530" y="5870"/>
                    </a:cubicBezTo>
                    <a:cubicBezTo>
                      <a:pt x="1553" y="5870"/>
                      <a:pt x="1576" y="5870"/>
                      <a:pt x="1599" y="5847"/>
                    </a:cubicBezTo>
                    <a:cubicBezTo>
                      <a:pt x="1759" y="5824"/>
                      <a:pt x="1850" y="5664"/>
                      <a:pt x="1827" y="5504"/>
                    </a:cubicBezTo>
                    <a:lnTo>
                      <a:pt x="594" y="232"/>
                    </a:lnTo>
                    <a:cubicBezTo>
                      <a:pt x="553" y="88"/>
                      <a:pt x="439" y="0"/>
                      <a:pt x="300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1269825" y="4614525"/>
                <a:ext cx="76475" cy="136050"/>
              </a:xfrm>
              <a:custGeom>
                <a:rect b="b" l="l" r="r" t="t"/>
                <a:pathLst>
                  <a:path extrusionOk="0" h="5442" w="3059">
                    <a:moveTo>
                      <a:pt x="2718" y="1"/>
                    </a:moveTo>
                    <a:cubicBezTo>
                      <a:pt x="2614" y="1"/>
                      <a:pt x="2513" y="52"/>
                      <a:pt x="2465" y="146"/>
                    </a:cubicBezTo>
                    <a:lnTo>
                      <a:pt x="69" y="5031"/>
                    </a:lnTo>
                    <a:cubicBezTo>
                      <a:pt x="0" y="5168"/>
                      <a:pt x="69" y="5328"/>
                      <a:pt x="206" y="5396"/>
                    </a:cubicBezTo>
                    <a:cubicBezTo>
                      <a:pt x="251" y="5419"/>
                      <a:pt x="297" y="5442"/>
                      <a:pt x="343" y="5442"/>
                    </a:cubicBezTo>
                    <a:cubicBezTo>
                      <a:pt x="434" y="5442"/>
                      <a:pt x="548" y="5373"/>
                      <a:pt x="594" y="5282"/>
                    </a:cubicBezTo>
                    <a:lnTo>
                      <a:pt x="2990" y="397"/>
                    </a:lnTo>
                    <a:cubicBezTo>
                      <a:pt x="3059" y="260"/>
                      <a:pt x="2990" y="101"/>
                      <a:pt x="2853" y="32"/>
                    </a:cubicBezTo>
                    <a:cubicBezTo>
                      <a:pt x="2811" y="11"/>
                      <a:pt x="2764" y="1"/>
                      <a:pt x="2718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6793550" y="1389425"/>
                <a:ext cx="75900" cy="135950"/>
              </a:xfrm>
              <a:custGeom>
                <a:rect b="b" l="l" r="r" t="t"/>
                <a:pathLst>
                  <a:path extrusionOk="0" h="5438" w="3036">
                    <a:moveTo>
                      <a:pt x="2736" y="1"/>
                    </a:moveTo>
                    <a:cubicBezTo>
                      <a:pt x="2627" y="1"/>
                      <a:pt x="2515" y="65"/>
                      <a:pt x="2465" y="165"/>
                    </a:cubicBezTo>
                    <a:lnTo>
                      <a:pt x="69" y="5027"/>
                    </a:lnTo>
                    <a:cubicBezTo>
                      <a:pt x="0" y="5164"/>
                      <a:pt x="69" y="5346"/>
                      <a:pt x="206" y="5415"/>
                    </a:cubicBezTo>
                    <a:cubicBezTo>
                      <a:pt x="251" y="5437"/>
                      <a:pt x="297" y="5437"/>
                      <a:pt x="320" y="5437"/>
                    </a:cubicBezTo>
                    <a:cubicBezTo>
                      <a:pt x="434" y="5437"/>
                      <a:pt x="525" y="5392"/>
                      <a:pt x="594" y="5278"/>
                    </a:cubicBezTo>
                    <a:lnTo>
                      <a:pt x="2967" y="416"/>
                    </a:lnTo>
                    <a:cubicBezTo>
                      <a:pt x="3036" y="279"/>
                      <a:pt x="2990" y="96"/>
                      <a:pt x="2853" y="28"/>
                    </a:cubicBezTo>
                    <a:cubicBezTo>
                      <a:pt x="2817" y="9"/>
                      <a:pt x="2777" y="1"/>
                      <a:pt x="2736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1094625" y="2300825"/>
                <a:ext cx="74775" cy="74800"/>
              </a:xfrm>
              <a:custGeom>
                <a:rect b="b" l="l" r="r" t="t"/>
                <a:pathLst>
                  <a:path extrusionOk="0" h="2992" w="2991">
                    <a:moveTo>
                      <a:pt x="1484" y="572"/>
                    </a:moveTo>
                    <a:cubicBezTo>
                      <a:pt x="2009" y="572"/>
                      <a:pt x="2420" y="982"/>
                      <a:pt x="2420" y="1485"/>
                    </a:cubicBezTo>
                    <a:cubicBezTo>
                      <a:pt x="2420" y="2010"/>
                      <a:pt x="2009" y="2420"/>
                      <a:pt x="1484" y="2420"/>
                    </a:cubicBezTo>
                    <a:cubicBezTo>
                      <a:pt x="982" y="2420"/>
                      <a:pt x="571" y="2010"/>
                      <a:pt x="571" y="1485"/>
                    </a:cubicBezTo>
                    <a:cubicBezTo>
                      <a:pt x="571" y="982"/>
                      <a:pt x="982" y="572"/>
                      <a:pt x="1484" y="572"/>
                    </a:cubicBezTo>
                    <a:close/>
                    <a:moveTo>
                      <a:pt x="1484" y="1"/>
                    </a:moveTo>
                    <a:cubicBezTo>
                      <a:pt x="663" y="1"/>
                      <a:pt x="1" y="663"/>
                      <a:pt x="1" y="1485"/>
                    </a:cubicBezTo>
                    <a:cubicBezTo>
                      <a:pt x="1" y="2306"/>
                      <a:pt x="663" y="2991"/>
                      <a:pt x="1484" y="2991"/>
                    </a:cubicBezTo>
                    <a:cubicBezTo>
                      <a:pt x="2306" y="2991"/>
                      <a:pt x="2991" y="2306"/>
                      <a:pt x="2991" y="1485"/>
                    </a:cubicBezTo>
                    <a:cubicBezTo>
                      <a:pt x="2991" y="663"/>
                      <a:pt x="2306" y="1"/>
                      <a:pt x="1484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5709061" y="5218468"/>
                <a:ext cx="74200" cy="74775"/>
              </a:xfrm>
              <a:custGeom>
                <a:rect b="b" l="l" r="r" t="t"/>
                <a:pathLst>
                  <a:path extrusionOk="0" h="2991" w="2968">
                    <a:moveTo>
                      <a:pt x="1484" y="571"/>
                    </a:moveTo>
                    <a:cubicBezTo>
                      <a:pt x="1986" y="571"/>
                      <a:pt x="2397" y="982"/>
                      <a:pt x="2397" y="1507"/>
                    </a:cubicBezTo>
                    <a:cubicBezTo>
                      <a:pt x="2397" y="2009"/>
                      <a:pt x="1986" y="2420"/>
                      <a:pt x="1484" y="2420"/>
                    </a:cubicBezTo>
                    <a:cubicBezTo>
                      <a:pt x="982" y="2420"/>
                      <a:pt x="571" y="2009"/>
                      <a:pt x="571" y="1507"/>
                    </a:cubicBezTo>
                    <a:cubicBezTo>
                      <a:pt x="571" y="982"/>
                      <a:pt x="982" y="571"/>
                      <a:pt x="1484" y="571"/>
                    </a:cubicBezTo>
                    <a:close/>
                    <a:moveTo>
                      <a:pt x="1484" y="1"/>
                    </a:moveTo>
                    <a:cubicBezTo>
                      <a:pt x="663" y="1"/>
                      <a:pt x="1" y="686"/>
                      <a:pt x="1" y="1507"/>
                    </a:cubicBezTo>
                    <a:cubicBezTo>
                      <a:pt x="1" y="2329"/>
                      <a:pt x="663" y="2991"/>
                      <a:pt x="1484" y="2991"/>
                    </a:cubicBezTo>
                    <a:cubicBezTo>
                      <a:pt x="2306" y="2991"/>
                      <a:pt x="2968" y="2329"/>
                      <a:pt x="2968" y="1507"/>
                    </a:cubicBezTo>
                    <a:cubicBezTo>
                      <a:pt x="2968" y="686"/>
                      <a:pt x="2306" y="1"/>
                      <a:pt x="1484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1498650" y="856000"/>
                <a:ext cx="74775" cy="74200"/>
              </a:xfrm>
              <a:custGeom>
                <a:rect b="b" l="l" r="r" t="t"/>
                <a:pathLst>
                  <a:path extrusionOk="0" h="2968" w="2991">
                    <a:moveTo>
                      <a:pt x="1484" y="571"/>
                    </a:moveTo>
                    <a:cubicBezTo>
                      <a:pt x="2009" y="571"/>
                      <a:pt x="2420" y="982"/>
                      <a:pt x="2420" y="1484"/>
                    </a:cubicBezTo>
                    <a:cubicBezTo>
                      <a:pt x="2420" y="1986"/>
                      <a:pt x="2009" y="2397"/>
                      <a:pt x="1484" y="2397"/>
                    </a:cubicBezTo>
                    <a:cubicBezTo>
                      <a:pt x="982" y="2397"/>
                      <a:pt x="571" y="1986"/>
                      <a:pt x="571" y="1484"/>
                    </a:cubicBezTo>
                    <a:cubicBezTo>
                      <a:pt x="571" y="982"/>
                      <a:pt x="982" y="571"/>
                      <a:pt x="1484" y="571"/>
                    </a:cubicBezTo>
                    <a:close/>
                    <a:moveTo>
                      <a:pt x="1484" y="0"/>
                    </a:moveTo>
                    <a:cubicBezTo>
                      <a:pt x="662" y="0"/>
                      <a:pt x="0" y="662"/>
                      <a:pt x="0" y="1484"/>
                    </a:cubicBezTo>
                    <a:cubicBezTo>
                      <a:pt x="0" y="2306"/>
                      <a:pt x="662" y="2968"/>
                      <a:pt x="1484" y="2968"/>
                    </a:cubicBezTo>
                    <a:cubicBezTo>
                      <a:pt x="2305" y="2968"/>
                      <a:pt x="2990" y="2306"/>
                      <a:pt x="2990" y="1484"/>
                    </a:cubicBezTo>
                    <a:cubicBezTo>
                      <a:pt x="2990" y="662"/>
                      <a:pt x="2305" y="0"/>
                      <a:pt x="1484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603900" y="4193050"/>
                <a:ext cx="74775" cy="74200"/>
              </a:xfrm>
              <a:custGeom>
                <a:rect b="b" l="l" r="r" t="t"/>
                <a:pathLst>
                  <a:path extrusionOk="0" h="2968" w="2991">
                    <a:moveTo>
                      <a:pt x="1484" y="571"/>
                    </a:moveTo>
                    <a:cubicBezTo>
                      <a:pt x="2009" y="571"/>
                      <a:pt x="2420" y="982"/>
                      <a:pt x="2420" y="1484"/>
                    </a:cubicBezTo>
                    <a:cubicBezTo>
                      <a:pt x="2420" y="1986"/>
                      <a:pt x="2009" y="2397"/>
                      <a:pt x="1484" y="2397"/>
                    </a:cubicBezTo>
                    <a:cubicBezTo>
                      <a:pt x="982" y="2397"/>
                      <a:pt x="571" y="1986"/>
                      <a:pt x="571" y="1484"/>
                    </a:cubicBezTo>
                    <a:cubicBezTo>
                      <a:pt x="571" y="982"/>
                      <a:pt x="982" y="571"/>
                      <a:pt x="1484" y="571"/>
                    </a:cubicBezTo>
                    <a:close/>
                    <a:moveTo>
                      <a:pt x="1484" y="1"/>
                    </a:moveTo>
                    <a:cubicBezTo>
                      <a:pt x="662" y="1"/>
                      <a:pt x="0" y="662"/>
                      <a:pt x="0" y="1484"/>
                    </a:cubicBezTo>
                    <a:cubicBezTo>
                      <a:pt x="0" y="2306"/>
                      <a:pt x="662" y="2968"/>
                      <a:pt x="1484" y="2968"/>
                    </a:cubicBezTo>
                    <a:cubicBezTo>
                      <a:pt x="2305" y="2968"/>
                      <a:pt x="2990" y="2306"/>
                      <a:pt x="2990" y="1484"/>
                    </a:cubicBezTo>
                    <a:cubicBezTo>
                      <a:pt x="2990" y="662"/>
                      <a:pt x="2305" y="1"/>
                      <a:pt x="1484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6247450" y="795500"/>
                <a:ext cx="74200" cy="74800"/>
              </a:xfrm>
              <a:custGeom>
                <a:rect b="b" l="l" r="r" t="t"/>
                <a:pathLst>
                  <a:path extrusionOk="0" h="2992" w="2968">
                    <a:moveTo>
                      <a:pt x="1484" y="572"/>
                    </a:moveTo>
                    <a:cubicBezTo>
                      <a:pt x="1986" y="572"/>
                      <a:pt x="2397" y="982"/>
                      <a:pt x="2397" y="1485"/>
                    </a:cubicBezTo>
                    <a:cubicBezTo>
                      <a:pt x="2397" y="2010"/>
                      <a:pt x="1986" y="2420"/>
                      <a:pt x="1484" y="2420"/>
                    </a:cubicBezTo>
                    <a:cubicBezTo>
                      <a:pt x="982" y="2420"/>
                      <a:pt x="571" y="2010"/>
                      <a:pt x="571" y="1485"/>
                    </a:cubicBezTo>
                    <a:cubicBezTo>
                      <a:pt x="571" y="982"/>
                      <a:pt x="982" y="572"/>
                      <a:pt x="1484" y="572"/>
                    </a:cubicBezTo>
                    <a:close/>
                    <a:moveTo>
                      <a:pt x="1484" y="1"/>
                    </a:moveTo>
                    <a:cubicBezTo>
                      <a:pt x="662" y="1"/>
                      <a:pt x="0" y="663"/>
                      <a:pt x="0" y="1485"/>
                    </a:cubicBezTo>
                    <a:cubicBezTo>
                      <a:pt x="0" y="2306"/>
                      <a:pt x="662" y="2991"/>
                      <a:pt x="1484" y="2991"/>
                    </a:cubicBezTo>
                    <a:cubicBezTo>
                      <a:pt x="2306" y="2991"/>
                      <a:pt x="2968" y="2306"/>
                      <a:pt x="2968" y="1485"/>
                    </a:cubicBezTo>
                    <a:cubicBezTo>
                      <a:pt x="2968" y="663"/>
                      <a:pt x="2306" y="1"/>
                      <a:pt x="1484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3710975" y="885675"/>
                <a:ext cx="74775" cy="74775"/>
              </a:xfrm>
              <a:custGeom>
                <a:rect b="b" l="l" r="r" t="t"/>
                <a:pathLst>
                  <a:path extrusionOk="0" h="2991" w="2991">
                    <a:moveTo>
                      <a:pt x="1484" y="571"/>
                    </a:moveTo>
                    <a:cubicBezTo>
                      <a:pt x="2009" y="571"/>
                      <a:pt x="2420" y="982"/>
                      <a:pt x="2420" y="1507"/>
                    </a:cubicBezTo>
                    <a:cubicBezTo>
                      <a:pt x="2420" y="2009"/>
                      <a:pt x="2009" y="2420"/>
                      <a:pt x="1484" y="2420"/>
                    </a:cubicBezTo>
                    <a:cubicBezTo>
                      <a:pt x="982" y="2420"/>
                      <a:pt x="571" y="2009"/>
                      <a:pt x="571" y="1507"/>
                    </a:cubicBezTo>
                    <a:cubicBezTo>
                      <a:pt x="571" y="982"/>
                      <a:pt x="982" y="571"/>
                      <a:pt x="1484" y="571"/>
                    </a:cubicBezTo>
                    <a:close/>
                    <a:moveTo>
                      <a:pt x="1484" y="0"/>
                    </a:moveTo>
                    <a:cubicBezTo>
                      <a:pt x="663" y="0"/>
                      <a:pt x="1" y="685"/>
                      <a:pt x="1" y="1507"/>
                    </a:cubicBezTo>
                    <a:cubicBezTo>
                      <a:pt x="1" y="2328"/>
                      <a:pt x="663" y="2990"/>
                      <a:pt x="1484" y="2990"/>
                    </a:cubicBezTo>
                    <a:cubicBezTo>
                      <a:pt x="2306" y="2990"/>
                      <a:pt x="2991" y="2328"/>
                      <a:pt x="2991" y="1507"/>
                    </a:cubicBezTo>
                    <a:cubicBezTo>
                      <a:pt x="2991" y="685"/>
                      <a:pt x="2306" y="0"/>
                      <a:pt x="1484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1816475" y="4928600"/>
                <a:ext cx="74775" cy="74200"/>
              </a:xfrm>
              <a:custGeom>
                <a:rect b="b" l="l" r="r" t="t"/>
                <a:pathLst>
                  <a:path extrusionOk="0" h="2968" w="2991">
                    <a:moveTo>
                      <a:pt x="1507" y="571"/>
                    </a:moveTo>
                    <a:cubicBezTo>
                      <a:pt x="2009" y="571"/>
                      <a:pt x="2420" y="982"/>
                      <a:pt x="2420" y="1484"/>
                    </a:cubicBezTo>
                    <a:cubicBezTo>
                      <a:pt x="2420" y="1986"/>
                      <a:pt x="2009" y="2397"/>
                      <a:pt x="1507" y="2397"/>
                    </a:cubicBezTo>
                    <a:cubicBezTo>
                      <a:pt x="982" y="2397"/>
                      <a:pt x="571" y="1986"/>
                      <a:pt x="571" y="1484"/>
                    </a:cubicBezTo>
                    <a:cubicBezTo>
                      <a:pt x="571" y="982"/>
                      <a:pt x="982" y="571"/>
                      <a:pt x="1507" y="571"/>
                    </a:cubicBezTo>
                    <a:close/>
                    <a:moveTo>
                      <a:pt x="1507" y="0"/>
                    </a:moveTo>
                    <a:cubicBezTo>
                      <a:pt x="686" y="0"/>
                      <a:pt x="1" y="662"/>
                      <a:pt x="1" y="1484"/>
                    </a:cubicBezTo>
                    <a:cubicBezTo>
                      <a:pt x="1" y="2306"/>
                      <a:pt x="686" y="2968"/>
                      <a:pt x="1507" y="2968"/>
                    </a:cubicBezTo>
                    <a:cubicBezTo>
                      <a:pt x="2306" y="2968"/>
                      <a:pt x="2991" y="2306"/>
                      <a:pt x="2991" y="1484"/>
                    </a:cubicBezTo>
                    <a:cubicBezTo>
                      <a:pt x="2991" y="662"/>
                      <a:pt x="2306" y="0"/>
                      <a:pt x="1507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5183876" y="379114"/>
                <a:ext cx="74200" cy="74775"/>
              </a:xfrm>
              <a:custGeom>
                <a:rect b="b" l="l" r="r" t="t"/>
                <a:pathLst>
                  <a:path extrusionOk="0" h="2991" w="2968">
                    <a:moveTo>
                      <a:pt x="1484" y="571"/>
                    </a:moveTo>
                    <a:cubicBezTo>
                      <a:pt x="1986" y="571"/>
                      <a:pt x="2397" y="982"/>
                      <a:pt x="2397" y="1484"/>
                    </a:cubicBezTo>
                    <a:cubicBezTo>
                      <a:pt x="2397" y="2009"/>
                      <a:pt x="1986" y="2420"/>
                      <a:pt x="1484" y="2420"/>
                    </a:cubicBezTo>
                    <a:cubicBezTo>
                      <a:pt x="982" y="2420"/>
                      <a:pt x="571" y="2009"/>
                      <a:pt x="571" y="1484"/>
                    </a:cubicBezTo>
                    <a:cubicBezTo>
                      <a:pt x="571" y="982"/>
                      <a:pt x="982" y="571"/>
                      <a:pt x="1484" y="571"/>
                    </a:cubicBezTo>
                    <a:close/>
                    <a:moveTo>
                      <a:pt x="1484" y="1"/>
                    </a:moveTo>
                    <a:cubicBezTo>
                      <a:pt x="663" y="1"/>
                      <a:pt x="1" y="685"/>
                      <a:pt x="1" y="1484"/>
                    </a:cubicBezTo>
                    <a:cubicBezTo>
                      <a:pt x="1" y="2306"/>
                      <a:pt x="663" y="2991"/>
                      <a:pt x="1484" y="2991"/>
                    </a:cubicBezTo>
                    <a:cubicBezTo>
                      <a:pt x="2306" y="2991"/>
                      <a:pt x="2968" y="2306"/>
                      <a:pt x="2968" y="1484"/>
                    </a:cubicBezTo>
                    <a:cubicBezTo>
                      <a:pt x="2968" y="685"/>
                      <a:pt x="2306" y="1"/>
                      <a:pt x="1484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5536161" y="4856289"/>
                <a:ext cx="28550" cy="28400"/>
              </a:xfrm>
              <a:custGeom>
                <a:rect b="b" l="l" r="r" t="t"/>
                <a:pathLst>
                  <a:path extrusionOk="0" h="1136" w="1142">
                    <a:moveTo>
                      <a:pt x="560" y="0"/>
                    </a:moveTo>
                    <a:cubicBezTo>
                      <a:pt x="411" y="0"/>
                      <a:pt x="263" y="52"/>
                      <a:pt x="160" y="154"/>
                    </a:cubicBezTo>
                    <a:cubicBezTo>
                      <a:pt x="46" y="269"/>
                      <a:pt x="1" y="428"/>
                      <a:pt x="1" y="565"/>
                    </a:cubicBezTo>
                    <a:cubicBezTo>
                      <a:pt x="1" y="634"/>
                      <a:pt x="1" y="725"/>
                      <a:pt x="46" y="794"/>
                    </a:cubicBezTo>
                    <a:cubicBezTo>
                      <a:pt x="69" y="862"/>
                      <a:pt x="115" y="908"/>
                      <a:pt x="160" y="976"/>
                    </a:cubicBezTo>
                    <a:cubicBezTo>
                      <a:pt x="275" y="1090"/>
                      <a:pt x="411" y="1136"/>
                      <a:pt x="571" y="1136"/>
                    </a:cubicBezTo>
                    <a:cubicBezTo>
                      <a:pt x="640" y="1136"/>
                      <a:pt x="708" y="1113"/>
                      <a:pt x="777" y="1090"/>
                    </a:cubicBezTo>
                    <a:cubicBezTo>
                      <a:pt x="845" y="1067"/>
                      <a:pt x="914" y="1022"/>
                      <a:pt x="959" y="976"/>
                    </a:cubicBezTo>
                    <a:cubicBezTo>
                      <a:pt x="1073" y="862"/>
                      <a:pt x="1142" y="725"/>
                      <a:pt x="1142" y="565"/>
                    </a:cubicBezTo>
                    <a:cubicBezTo>
                      <a:pt x="1142" y="428"/>
                      <a:pt x="1073" y="269"/>
                      <a:pt x="959" y="154"/>
                    </a:cubicBezTo>
                    <a:cubicBezTo>
                      <a:pt x="857" y="52"/>
                      <a:pt x="708" y="0"/>
                      <a:pt x="560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680350" y="2063100"/>
                <a:ext cx="28550" cy="28900"/>
              </a:xfrm>
              <a:custGeom>
                <a:rect b="b" l="l" r="r" t="t"/>
                <a:pathLst>
                  <a:path extrusionOk="0" h="1156" w="1142">
                    <a:moveTo>
                      <a:pt x="549" y="1"/>
                    </a:moveTo>
                    <a:cubicBezTo>
                      <a:pt x="406" y="1"/>
                      <a:pt x="269" y="66"/>
                      <a:pt x="160" y="174"/>
                    </a:cubicBezTo>
                    <a:cubicBezTo>
                      <a:pt x="46" y="289"/>
                      <a:pt x="1" y="426"/>
                      <a:pt x="1" y="585"/>
                    </a:cubicBezTo>
                    <a:cubicBezTo>
                      <a:pt x="1" y="722"/>
                      <a:pt x="46" y="882"/>
                      <a:pt x="160" y="973"/>
                    </a:cubicBezTo>
                    <a:cubicBezTo>
                      <a:pt x="275" y="1087"/>
                      <a:pt x="411" y="1156"/>
                      <a:pt x="571" y="1156"/>
                    </a:cubicBezTo>
                    <a:cubicBezTo>
                      <a:pt x="594" y="1156"/>
                      <a:pt x="640" y="1133"/>
                      <a:pt x="663" y="1133"/>
                    </a:cubicBezTo>
                    <a:cubicBezTo>
                      <a:pt x="708" y="1133"/>
                      <a:pt x="754" y="1110"/>
                      <a:pt x="777" y="1110"/>
                    </a:cubicBezTo>
                    <a:cubicBezTo>
                      <a:pt x="822" y="1087"/>
                      <a:pt x="845" y="1065"/>
                      <a:pt x="868" y="1042"/>
                    </a:cubicBezTo>
                    <a:cubicBezTo>
                      <a:pt x="914" y="1019"/>
                      <a:pt x="936" y="996"/>
                      <a:pt x="959" y="973"/>
                    </a:cubicBezTo>
                    <a:cubicBezTo>
                      <a:pt x="1073" y="882"/>
                      <a:pt x="1142" y="722"/>
                      <a:pt x="1142" y="585"/>
                    </a:cubicBezTo>
                    <a:cubicBezTo>
                      <a:pt x="1142" y="426"/>
                      <a:pt x="1073" y="289"/>
                      <a:pt x="959" y="174"/>
                    </a:cubicBezTo>
                    <a:cubicBezTo>
                      <a:pt x="936" y="152"/>
                      <a:pt x="914" y="129"/>
                      <a:pt x="868" y="106"/>
                    </a:cubicBezTo>
                    <a:cubicBezTo>
                      <a:pt x="845" y="83"/>
                      <a:pt x="822" y="60"/>
                      <a:pt x="777" y="37"/>
                    </a:cubicBezTo>
                    <a:cubicBezTo>
                      <a:pt x="754" y="37"/>
                      <a:pt x="708" y="15"/>
                      <a:pt x="663" y="15"/>
                    </a:cubicBezTo>
                    <a:cubicBezTo>
                      <a:pt x="624" y="5"/>
                      <a:pt x="586" y="1"/>
                      <a:pt x="549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5498775" y="818475"/>
                <a:ext cx="28550" cy="28425"/>
              </a:xfrm>
              <a:custGeom>
                <a:rect b="b" l="l" r="r" t="t"/>
                <a:pathLst>
                  <a:path extrusionOk="0" h="1137" w="1142">
                    <a:moveTo>
                      <a:pt x="571" y="1"/>
                    </a:moveTo>
                    <a:cubicBezTo>
                      <a:pt x="531" y="1"/>
                      <a:pt x="491" y="6"/>
                      <a:pt x="457" y="18"/>
                    </a:cubicBezTo>
                    <a:cubicBezTo>
                      <a:pt x="411" y="18"/>
                      <a:pt x="389" y="41"/>
                      <a:pt x="343" y="41"/>
                    </a:cubicBezTo>
                    <a:cubicBezTo>
                      <a:pt x="320" y="63"/>
                      <a:pt x="274" y="86"/>
                      <a:pt x="252" y="109"/>
                    </a:cubicBezTo>
                    <a:cubicBezTo>
                      <a:pt x="229" y="109"/>
                      <a:pt x="183" y="132"/>
                      <a:pt x="160" y="178"/>
                    </a:cubicBezTo>
                    <a:cubicBezTo>
                      <a:pt x="46" y="269"/>
                      <a:pt x="0" y="429"/>
                      <a:pt x="0" y="566"/>
                    </a:cubicBezTo>
                    <a:cubicBezTo>
                      <a:pt x="0" y="725"/>
                      <a:pt x="46" y="862"/>
                      <a:pt x="160" y="976"/>
                    </a:cubicBezTo>
                    <a:cubicBezTo>
                      <a:pt x="183" y="999"/>
                      <a:pt x="229" y="1022"/>
                      <a:pt x="252" y="1045"/>
                    </a:cubicBezTo>
                    <a:cubicBezTo>
                      <a:pt x="274" y="1068"/>
                      <a:pt x="320" y="1091"/>
                      <a:pt x="343" y="1091"/>
                    </a:cubicBezTo>
                    <a:cubicBezTo>
                      <a:pt x="389" y="1113"/>
                      <a:pt x="411" y="1136"/>
                      <a:pt x="457" y="1136"/>
                    </a:cubicBezTo>
                    <a:lnTo>
                      <a:pt x="685" y="1136"/>
                    </a:lnTo>
                    <a:cubicBezTo>
                      <a:pt x="708" y="1136"/>
                      <a:pt x="754" y="1113"/>
                      <a:pt x="777" y="1091"/>
                    </a:cubicBezTo>
                    <a:cubicBezTo>
                      <a:pt x="822" y="1091"/>
                      <a:pt x="845" y="1068"/>
                      <a:pt x="891" y="1045"/>
                    </a:cubicBezTo>
                    <a:cubicBezTo>
                      <a:pt x="914" y="1022"/>
                      <a:pt x="936" y="999"/>
                      <a:pt x="982" y="976"/>
                    </a:cubicBezTo>
                    <a:cubicBezTo>
                      <a:pt x="1073" y="862"/>
                      <a:pt x="1142" y="725"/>
                      <a:pt x="1142" y="566"/>
                    </a:cubicBezTo>
                    <a:cubicBezTo>
                      <a:pt x="1142" y="429"/>
                      <a:pt x="1073" y="269"/>
                      <a:pt x="982" y="178"/>
                    </a:cubicBezTo>
                    <a:cubicBezTo>
                      <a:pt x="936" y="132"/>
                      <a:pt x="914" y="109"/>
                      <a:pt x="891" y="109"/>
                    </a:cubicBezTo>
                    <a:cubicBezTo>
                      <a:pt x="845" y="86"/>
                      <a:pt x="822" y="63"/>
                      <a:pt x="777" y="41"/>
                    </a:cubicBezTo>
                    <a:cubicBezTo>
                      <a:pt x="754" y="41"/>
                      <a:pt x="708" y="18"/>
                      <a:pt x="685" y="18"/>
                    </a:cubicBezTo>
                    <a:cubicBezTo>
                      <a:pt x="651" y="6"/>
                      <a:pt x="611" y="1"/>
                      <a:pt x="571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492625" y="4885500"/>
                <a:ext cx="28550" cy="28275"/>
              </a:xfrm>
              <a:custGeom>
                <a:rect b="b" l="l" r="r" t="t"/>
                <a:pathLst>
                  <a:path extrusionOk="0" h="1131" w="1142">
                    <a:moveTo>
                      <a:pt x="559" y="1"/>
                    </a:moveTo>
                    <a:cubicBezTo>
                      <a:pt x="411" y="1"/>
                      <a:pt x="263" y="58"/>
                      <a:pt x="160" y="172"/>
                    </a:cubicBezTo>
                    <a:cubicBezTo>
                      <a:pt x="46" y="263"/>
                      <a:pt x="0" y="423"/>
                      <a:pt x="0" y="560"/>
                    </a:cubicBezTo>
                    <a:cubicBezTo>
                      <a:pt x="0" y="720"/>
                      <a:pt x="46" y="857"/>
                      <a:pt x="160" y="971"/>
                    </a:cubicBezTo>
                    <a:cubicBezTo>
                      <a:pt x="274" y="1085"/>
                      <a:pt x="411" y="1131"/>
                      <a:pt x="571" y="1131"/>
                    </a:cubicBezTo>
                    <a:cubicBezTo>
                      <a:pt x="639" y="1131"/>
                      <a:pt x="708" y="1131"/>
                      <a:pt x="776" y="1108"/>
                    </a:cubicBezTo>
                    <a:cubicBezTo>
                      <a:pt x="845" y="1062"/>
                      <a:pt x="913" y="1017"/>
                      <a:pt x="959" y="971"/>
                    </a:cubicBezTo>
                    <a:cubicBezTo>
                      <a:pt x="1073" y="857"/>
                      <a:pt x="1141" y="720"/>
                      <a:pt x="1141" y="560"/>
                    </a:cubicBezTo>
                    <a:cubicBezTo>
                      <a:pt x="1141" y="423"/>
                      <a:pt x="1073" y="263"/>
                      <a:pt x="959" y="172"/>
                    </a:cubicBezTo>
                    <a:cubicBezTo>
                      <a:pt x="856" y="58"/>
                      <a:pt x="708" y="1"/>
                      <a:pt x="559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2655300" y="788800"/>
                <a:ext cx="28575" cy="28425"/>
              </a:xfrm>
              <a:custGeom>
                <a:rect b="b" l="l" r="r" t="t"/>
                <a:pathLst>
                  <a:path extrusionOk="0" h="1137" w="1143">
                    <a:moveTo>
                      <a:pt x="560" y="1"/>
                    </a:moveTo>
                    <a:cubicBezTo>
                      <a:pt x="412" y="1"/>
                      <a:pt x="263" y="52"/>
                      <a:pt x="161" y="155"/>
                    </a:cubicBezTo>
                    <a:cubicBezTo>
                      <a:pt x="47" y="269"/>
                      <a:pt x="1" y="406"/>
                      <a:pt x="1" y="566"/>
                    </a:cubicBezTo>
                    <a:cubicBezTo>
                      <a:pt x="1" y="588"/>
                      <a:pt x="1" y="634"/>
                      <a:pt x="1" y="657"/>
                    </a:cubicBezTo>
                    <a:cubicBezTo>
                      <a:pt x="24" y="703"/>
                      <a:pt x="24" y="748"/>
                      <a:pt x="47" y="771"/>
                    </a:cubicBezTo>
                    <a:cubicBezTo>
                      <a:pt x="47" y="817"/>
                      <a:pt x="69" y="840"/>
                      <a:pt x="92" y="862"/>
                    </a:cubicBezTo>
                    <a:cubicBezTo>
                      <a:pt x="115" y="908"/>
                      <a:pt x="138" y="931"/>
                      <a:pt x="161" y="954"/>
                    </a:cubicBezTo>
                    <a:cubicBezTo>
                      <a:pt x="275" y="1068"/>
                      <a:pt x="412" y="1136"/>
                      <a:pt x="572" y="1136"/>
                    </a:cubicBezTo>
                    <a:cubicBezTo>
                      <a:pt x="709" y="1136"/>
                      <a:pt x="868" y="1068"/>
                      <a:pt x="960" y="954"/>
                    </a:cubicBezTo>
                    <a:cubicBezTo>
                      <a:pt x="1005" y="931"/>
                      <a:pt x="1028" y="908"/>
                      <a:pt x="1051" y="862"/>
                    </a:cubicBezTo>
                    <a:cubicBezTo>
                      <a:pt x="1051" y="840"/>
                      <a:pt x="1074" y="817"/>
                      <a:pt x="1097" y="771"/>
                    </a:cubicBezTo>
                    <a:cubicBezTo>
                      <a:pt x="1097" y="748"/>
                      <a:pt x="1119" y="703"/>
                      <a:pt x="1119" y="657"/>
                    </a:cubicBezTo>
                    <a:cubicBezTo>
                      <a:pt x="1142" y="634"/>
                      <a:pt x="1142" y="588"/>
                      <a:pt x="1142" y="566"/>
                    </a:cubicBezTo>
                    <a:cubicBezTo>
                      <a:pt x="1142" y="406"/>
                      <a:pt x="1074" y="269"/>
                      <a:pt x="960" y="155"/>
                    </a:cubicBezTo>
                    <a:cubicBezTo>
                      <a:pt x="857" y="52"/>
                      <a:pt x="709" y="1"/>
                      <a:pt x="560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5721440" y="305827"/>
                <a:ext cx="28550" cy="28425"/>
              </a:xfrm>
              <a:custGeom>
                <a:rect b="b" l="l" r="r" t="t"/>
                <a:pathLst>
                  <a:path extrusionOk="0" h="1137" w="1142">
                    <a:moveTo>
                      <a:pt x="571" y="1"/>
                    </a:moveTo>
                    <a:cubicBezTo>
                      <a:pt x="531" y="1"/>
                      <a:pt x="491" y="6"/>
                      <a:pt x="457" y="18"/>
                    </a:cubicBezTo>
                    <a:cubicBezTo>
                      <a:pt x="411" y="18"/>
                      <a:pt x="388" y="41"/>
                      <a:pt x="343" y="41"/>
                    </a:cubicBezTo>
                    <a:cubicBezTo>
                      <a:pt x="320" y="63"/>
                      <a:pt x="274" y="86"/>
                      <a:pt x="251" y="109"/>
                    </a:cubicBezTo>
                    <a:cubicBezTo>
                      <a:pt x="229" y="109"/>
                      <a:pt x="183" y="132"/>
                      <a:pt x="160" y="178"/>
                    </a:cubicBezTo>
                    <a:cubicBezTo>
                      <a:pt x="69" y="269"/>
                      <a:pt x="0" y="429"/>
                      <a:pt x="0" y="566"/>
                    </a:cubicBezTo>
                    <a:cubicBezTo>
                      <a:pt x="0" y="725"/>
                      <a:pt x="69" y="862"/>
                      <a:pt x="160" y="976"/>
                    </a:cubicBezTo>
                    <a:cubicBezTo>
                      <a:pt x="183" y="999"/>
                      <a:pt x="229" y="1022"/>
                      <a:pt x="251" y="1045"/>
                    </a:cubicBezTo>
                    <a:cubicBezTo>
                      <a:pt x="274" y="1068"/>
                      <a:pt x="320" y="1091"/>
                      <a:pt x="343" y="1091"/>
                    </a:cubicBezTo>
                    <a:cubicBezTo>
                      <a:pt x="388" y="1113"/>
                      <a:pt x="411" y="1136"/>
                      <a:pt x="457" y="1136"/>
                    </a:cubicBezTo>
                    <a:lnTo>
                      <a:pt x="685" y="1136"/>
                    </a:lnTo>
                    <a:cubicBezTo>
                      <a:pt x="708" y="1136"/>
                      <a:pt x="754" y="1113"/>
                      <a:pt x="776" y="1091"/>
                    </a:cubicBezTo>
                    <a:cubicBezTo>
                      <a:pt x="822" y="1091"/>
                      <a:pt x="845" y="1068"/>
                      <a:pt x="890" y="1045"/>
                    </a:cubicBezTo>
                    <a:cubicBezTo>
                      <a:pt x="913" y="1022"/>
                      <a:pt x="936" y="999"/>
                      <a:pt x="982" y="976"/>
                    </a:cubicBezTo>
                    <a:cubicBezTo>
                      <a:pt x="1073" y="862"/>
                      <a:pt x="1142" y="725"/>
                      <a:pt x="1142" y="566"/>
                    </a:cubicBezTo>
                    <a:cubicBezTo>
                      <a:pt x="1142" y="429"/>
                      <a:pt x="1073" y="269"/>
                      <a:pt x="982" y="178"/>
                    </a:cubicBezTo>
                    <a:cubicBezTo>
                      <a:pt x="936" y="132"/>
                      <a:pt x="913" y="109"/>
                      <a:pt x="890" y="109"/>
                    </a:cubicBezTo>
                    <a:cubicBezTo>
                      <a:pt x="845" y="86"/>
                      <a:pt x="822" y="63"/>
                      <a:pt x="776" y="41"/>
                    </a:cubicBezTo>
                    <a:cubicBezTo>
                      <a:pt x="754" y="41"/>
                      <a:pt x="708" y="18"/>
                      <a:pt x="685" y="18"/>
                    </a:cubicBezTo>
                    <a:cubicBezTo>
                      <a:pt x="651" y="6"/>
                      <a:pt x="611" y="1"/>
                      <a:pt x="571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3878175" y="5028675"/>
                <a:ext cx="28550" cy="28325"/>
              </a:xfrm>
              <a:custGeom>
                <a:rect b="b" l="l" r="r" t="t"/>
                <a:pathLst>
                  <a:path extrusionOk="0" h="1133" w="1142">
                    <a:moveTo>
                      <a:pt x="569" y="0"/>
                    </a:moveTo>
                    <a:cubicBezTo>
                      <a:pt x="421" y="0"/>
                      <a:pt x="274" y="66"/>
                      <a:pt x="183" y="174"/>
                    </a:cubicBezTo>
                    <a:cubicBezTo>
                      <a:pt x="160" y="197"/>
                      <a:pt x="115" y="220"/>
                      <a:pt x="115" y="243"/>
                    </a:cubicBezTo>
                    <a:cubicBezTo>
                      <a:pt x="92" y="288"/>
                      <a:pt x="69" y="311"/>
                      <a:pt x="46" y="357"/>
                    </a:cubicBezTo>
                    <a:cubicBezTo>
                      <a:pt x="46" y="380"/>
                      <a:pt x="23" y="425"/>
                      <a:pt x="23" y="448"/>
                    </a:cubicBezTo>
                    <a:cubicBezTo>
                      <a:pt x="23" y="494"/>
                      <a:pt x="1" y="540"/>
                      <a:pt x="1" y="562"/>
                    </a:cubicBezTo>
                    <a:cubicBezTo>
                      <a:pt x="1" y="722"/>
                      <a:pt x="69" y="859"/>
                      <a:pt x="183" y="973"/>
                    </a:cubicBezTo>
                    <a:cubicBezTo>
                      <a:pt x="275" y="1087"/>
                      <a:pt x="434" y="1133"/>
                      <a:pt x="571" y="1133"/>
                    </a:cubicBezTo>
                    <a:cubicBezTo>
                      <a:pt x="731" y="1133"/>
                      <a:pt x="868" y="1087"/>
                      <a:pt x="982" y="973"/>
                    </a:cubicBezTo>
                    <a:cubicBezTo>
                      <a:pt x="1096" y="859"/>
                      <a:pt x="1142" y="722"/>
                      <a:pt x="1142" y="562"/>
                    </a:cubicBezTo>
                    <a:cubicBezTo>
                      <a:pt x="1142" y="540"/>
                      <a:pt x="1142" y="494"/>
                      <a:pt x="1142" y="448"/>
                    </a:cubicBezTo>
                    <a:cubicBezTo>
                      <a:pt x="1142" y="425"/>
                      <a:pt x="1119" y="380"/>
                      <a:pt x="1096" y="357"/>
                    </a:cubicBezTo>
                    <a:cubicBezTo>
                      <a:pt x="1096" y="311"/>
                      <a:pt x="1073" y="288"/>
                      <a:pt x="1051" y="243"/>
                    </a:cubicBezTo>
                    <a:cubicBezTo>
                      <a:pt x="1028" y="220"/>
                      <a:pt x="1005" y="197"/>
                      <a:pt x="982" y="174"/>
                    </a:cubicBezTo>
                    <a:cubicBezTo>
                      <a:pt x="959" y="151"/>
                      <a:pt x="936" y="106"/>
                      <a:pt x="891" y="106"/>
                    </a:cubicBezTo>
                    <a:cubicBezTo>
                      <a:pt x="868" y="83"/>
                      <a:pt x="822" y="60"/>
                      <a:pt x="800" y="37"/>
                    </a:cubicBezTo>
                    <a:cubicBezTo>
                      <a:pt x="754" y="37"/>
                      <a:pt x="731" y="15"/>
                      <a:pt x="685" y="15"/>
                    </a:cubicBezTo>
                    <a:cubicBezTo>
                      <a:pt x="647" y="5"/>
                      <a:pt x="608" y="0"/>
                      <a:pt x="569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734000" y="799425"/>
                <a:ext cx="91900" cy="127350"/>
              </a:xfrm>
              <a:custGeom>
                <a:rect b="b" l="l" r="r" t="t"/>
                <a:pathLst>
                  <a:path extrusionOk="0" h="5094" w="3676">
                    <a:moveTo>
                      <a:pt x="3347" y="1"/>
                    </a:moveTo>
                    <a:cubicBezTo>
                      <a:pt x="3257" y="1"/>
                      <a:pt x="3162" y="46"/>
                      <a:pt x="3104" y="118"/>
                    </a:cubicBezTo>
                    <a:lnTo>
                      <a:pt x="91" y="4637"/>
                    </a:lnTo>
                    <a:cubicBezTo>
                      <a:pt x="0" y="4774"/>
                      <a:pt x="46" y="4957"/>
                      <a:pt x="183" y="5025"/>
                    </a:cubicBezTo>
                    <a:cubicBezTo>
                      <a:pt x="228" y="5071"/>
                      <a:pt x="274" y="5094"/>
                      <a:pt x="343" y="5094"/>
                    </a:cubicBezTo>
                    <a:cubicBezTo>
                      <a:pt x="434" y="5094"/>
                      <a:pt x="525" y="5048"/>
                      <a:pt x="571" y="4957"/>
                    </a:cubicBezTo>
                    <a:lnTo>
                      <a:pt x="3584" y="437"/>
                    </a:lnTo>
                    <a:cubicBezTo>
                      <a:pt x="3675" y="300"/>
                      <a:pt x="3629" y="141"/>
                      <a:pt x="3492" y="49"/>
                    </a:cubicBezTo>
                    <a:cubicBezTo>
                      <a:pt x="3451" y="16"/>
                      <a:pt x="3399" y="1"/>
                      <a:pt x="3347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5971250" y="1563275"/>
                <a:ext cx="131275" cy="288500"/>
              </a:xfrm>
              <a:custGeom>
                <a:rect b="b" l="l" r="r" t="t"/>
                <a:pathLst>
                  <a:path extrusionOk="0" h="11540" w="5251">
                    <a:moveTo>
                      <a:pt x="3167" y="1"/>
                    </a:moveTo>
                    <a:cubicBezTo>
                      <a:pt x="3139" y="1"/>
                      <a:pt x="3111" y="5"/>
                      <a:pt x="3082" y="13"/>
                    </a:cubicBezTo>
                    <a:cubicBezTo>
                      <a:pt x="2945" y="58"/>
                      <a:pt x="2854" y="218"/>
                      <a:pt x="2900" y="355"/>
                    </a:cubicBezTo>
                    <a:cubicBezTo>
                      <a:pt x="2922" y="424"/>
                      <a:pt x="4589" y="6518"/>
                      <a:pt x="115" y="11037"/>
                    </a:cubicBezTo>
                    <a:cubicBezTo>
                      <a:pt x="1" y="11151"/>
                      <a:pt x="1" y="11334"/>
                      <a:pt x="115" y="11448"/>
                    </a:cubicBezTo>
                    <a:cubicBezTo>
                      <a:pt x="161" y="11517"/>
                      <a:pt x="229" y="11539"/>
                      <a:pt x="320" y="11539"/>
                    </a:cubicBezTo>
                    <a:cubicBezTo>
                      <a:pt x="389" y="11539"/>
                      <a:pt x="457" y="11517"/>
                      <a:pt x="526" y="11448"/>
                    </a:cubicBezTo>
                    <a:cubicBezTo>
                      <a:pt x="5251" y="6678"/>
                      <a:pt x="3470" y="264"/>
                      <a:pt x="3447" y="195"/>
                    </a:cubicBezTo>
                    <a:cubicBezTo>
                      <a:pt x="3410" y="83"/>
                      <a:pt x="3295" y="1"/>
                      <a:pt x="3167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2279825" y="4071425"/>
                <a:ext cx="90200" cy="279725"/>
              </a:xfrm>
              <a:custGeom>
                <a:rect b="b" l="l" r="r" t="t"/>
                <a:pathLst>
                  <a:path extrusionOk="0" h="11189" w="3608">
                    <a:moveTo>
                      <a:pt x="2150" y="0"/>
                    </a:moveTo>
                    <a:cubicBezTo>
                      <a:pt x="2133" y="0"/>
                      <a:pt x="2117" y="1"/>
                      <a:pt x="2101" y="4"/>
                    </a:cubicBezTo>
                    <a:cubicBezTo>
                      <a:pt x="1941" y="27"/>
                      <a:pt x="1850" y="186"/>
                      <a:pt x="1873" y="346"/>
                    </a:cubicBezTo>
                    <a:cubicBezTo>
                      <a:pt x="1895" y="392"/>
                      <a:pt x="2991" y="5938"/>
                      <a:pt x="92" y="10754"/>
                    </a:cubicBezTo>
                    <a:cubicBezTo>
                      <a:pt x="1" y="10891"/>
                      <a:pt x="47" y="11051"/>
                      <a:pt x="184" y="11142"/>
                    </a:cubicBezTo>
                    <a:cubicBezTo>
                      <a:pt x="229" y="11165"/>
                      <a:pt x="275" y="11188"/>
                      <a:pt x="321" y="11188"/>
                    </a:cubicBezTo>
                    <a:cubicBezTo>
                      <a:pt x="435" y="11188"/>
                      <a:pt x="526" y="11142"/>
                      <a:pt x="572" y="11051"/>
                    </a:cubicBezTo>
                    <a:cubicBezTo>
                      <a:pt x="3607" y="6030"/>
                      <a:pt x="2489" y="460"/>
                      <a:pt x="2443" y="232"/>
                    </a:cubicBezTo>
                    <a:cubicBezTo>
                      <a:pt x="2423" y="89"/>
                      <a:pt x="2292" y="0"/>
                      <a:pt x="2150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2119500" y="4071450"/>
                <a:ext cx="77625" cy="223775"/>
              </a:xfrm>
              <a:custGeom>
                <a:rect b="b" l="l" r="r" t="t"/>
                <a:pathLst>
                  <a:path extrusionOk="0" h="8951" w="3105">
                    <a:moveTo>
                      <a:pt x="2773" y="0"/>
                    </a:moveTo>
                    <a:cubicBezTo>
                      <a:pt x="2631" y="0"/>
                      <a:pt x="2532" y="129"/>
                      <a:pt x="2511" y="277"/>
                    </a:cubicBezTo>
                    <a:cubicBezTo>
                      <a:pt x="2511" y="322"/>
                      <a:pt x="2328" y="4750"/>
                      <a:pt x="91" y="8517"/>
                    </a:cubicBezTo>
                    <a:cubicBezTo>
                      <a:pt x="0" y="8654"/>
                      <a:pt x="46" y="8836"/>
                      <a:pt x="183" y="8905"/>
                    </a:cubicBezTo>
                    <a:cubicBezTo>
                      <a:pt x="228" y="8950"/>
                      <a:pt x="274" y="8950"/>
                      <a:pt x="320" y="8950"/>
                    </a:cubicBezTo>
                    <a:cubicBezTo>
                      <a:pt x="434" y="8950"/>
                      <a:pt x="525" y="8905"/>
                      <a:pt x="571" y="8813"/>
                    </a:cubicBezTo>
                    <a:cubicBezTo>
                      <a:pt x="2899" y="4910"/>
                      <a:pt x="3081" y="482"/>
                      <a:pt x="3081" y="299"/>
                    </a:cubicBezTo>
                    <a:cubicBezTo>
                      <a:pt x="3104" y="140"/>
                      <a:pt x="2967" y="3"/>
                      <a:pt x="2808" y="3"/>
                    </a:cubicBezTo>
                    <a:cubicBezTo>
                      <a:pt x="2796" y="1"/>
                      <a:pt x="2784" y="0"/>
                      <a:pt x="2773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1723475" y="2973900"/>
                <a:ext cx="412025" cy="49950"/>
              </a:xfrm>
              <a:custGeom>
                <a:rect b="b" l="l" r="r" t="t"/>
                <a:pathLst>
                  <a:path extrusionOk="0" h="1998" w="16481">
                    <a:moveTo>
                      <a:pt x="307" y="0"/>
                    </a:moveTo>
                    <a:cubicBezTo>
                      <a:pt x="184" y="0"/>
                      <a:pt x="84" y="85"/>
                      <a:pt x="46" y="217"/>
                    </a:cubicBezTo>
                    <a:cubicBezTo>
                      <a:pt x="0" y="377"/>
                      <a:pt x="92" y="514"/>
                      <a:pt x="229" y="560"/>
                    </a:cubicBezTo>
                    <a:cubicBezTo>
                      <a:pt x="297" y="582"/>
                      <a:pt x="5433" y="1998"/>
                      <a:pt x="11139" y="1998"/>
                    </a:cubicBezTo>
                    <a:cubicBezTo>
                      <a:pt x="12828" y="1998"/>
                      <a:pt x="14563" y="1883"/>
                      <a:pt x="16229" y="1564"/>
                    </a:cubicBezTo>
                    <a:cubicBezTo>
                      <a:pt x="16366" y="1541"/>
                      <a:pt x="16480" y="1381"/>
                      <a:pt x="16457" y="1222"/>
                    </a:cubicBezTo>
                    <a:cubicBezTo>
                      <a:pt x="16416" y="1078"/>
                      <a:pt x="16302" y="990"/>
                      <a:pt x="16163" y="990"/>
                    </a:cubicBezTo>
                    <a:cubicBezTo>
                      <a:pt x="16147" y="990"/>
                      <a:pt x="16131" y="991"/>
                      <a:pt x="16115" y="993"/>
                    </a:cubicBezTo>
                    <a:cubicBezTo>
                      <a:pt x="14479" y="1311"/>
                      <a:pt x="12776" y="1434"/>
                      <a:pt x="11120" y="1434"/>
                    </a:cubicBezTo>
                    <a:cubicBezTo>
                      <a:pt x="5519" y="1434"/>
                      <a:pt x="459" y="29"/>
                      <a:pt x="388" y="12"/>
                    </a:cubicBezTo>
                    <a:cubicBezTo>
                      <a:pt x="360" y="4"/>
                      <a:pt x="333" y="0"/>
                      <a:pt x="307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1632750" y="1843400"/>
                <a:ext cx="200875" cy="193250"/>
              </a:xfrm>
              <a:custGeom>
                <a:rect b="b" l="l" r="r" t="t"/>
                <a:pathLst>
                  <a:path extrusionOk="0" h="7730" w="8035">
                    <a:moveTo>
                      <a:pt x="344" y="1"/>
                    </a:moveTo>
                    <a:cubicBezTo>
                      <a:pt x="227" y="1"/>
                      <a:pt x="105" y="66"/>
                      <a:pt x="69" y="175"/>
                    </a:cubicBezTo>
                    <a:cubicBezTo>
                      <a:pt x="0" y="312"/>
                      <a:pt x="69" y="494"/>
                      <a:pt x="228" y="540"/>
                    </a:cubicBezTo>
                    <a:cubicBezTo>
                      <a:pt x="274" y="563"/>
                      <a:pt x="5113" y="2617"/>
                      <a:pt x="7441" y="7570"/>
                    </a:cubicBezTo>
                    <a:cubicBezTo>
                      <a:pt x="7487" y="7684"/>
                      <a:pt x="7601" y="7730"/>
                      <a:pt x="7715" y="7730"/>
                    </a:cubicBezTo>
                    <a:cubicBezTo>
                      <a:pt x="7738" y="7730"/>
                      <a:pt x="7783" y="7730"/>
                      <a:pt x="7829" y="7707"/>
                    </a:cubicBezTo>
                    <a:cubicBezTo>
                      <a:pt x="7966" y="7639"/>
                      <a:pt x="8035" y="7479"/>
                      <a:pt x="7966" y="7319"/>
                    </a:cubicBezTo>
                    <a:cubicBezTo>
                      <a:pt x="5524" y="2161"/>
                      <a:pt x="639" y="106"/>
                      <a:pt x="434" y="15"/>
                    </a:cubicBezTo>
                    <a:cubicBezTo>
                      <a:pt x="405" y="5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2716375" y="1473375"/>
                <a:ext cx="71925" cy="285950"/>
              </a:xfrm>
              <a:custGeom>
                <a:rect b="b" l="l" r="r" t="t"/>
                <a:pathLst>
                  <a:path extrusionOk="0" h="11438" w="2877">
                    <a:moveTo>
                      <a:pt x="2544" y="0"/>
                    </a:moveTo>
                    <a:cubicBezTo>
                      <a:pt x="2452" y="0"/>
                      <a:pt x="2365" y="51"/>
                      <a:pt x="2306" y="139"/>
                    </a:cubicBezTo>
                    <a:cubicBezTo>
                      <a:pt x="2214" y="322"/>
                      <a:pt x="0" y="4316"/>
                      <a:pt x="2283" y="11255"/>
                    </a:cubicBezTo>
                    <a:cubicBezTo>
                      <a:pt x="2328" y="11369"/>
                      <a:pt x="2443" y="11438"/>
                      <a:pt x="2557" y="11438"/>
                    </a:cubicBezTo>
                    <a:lnTo>
                      <a:pt x="2648" y="11438"/>
                    </a:lnTo>
                    <a:cubicBezTo>
                      <a:pt x="2808" y="11369"/>
                      <a:pt x="2876" y="11210"/>
                      <a:pt x="2831" y="11073"/>
                    </a:cubicBezTo>
                    <a:cubicBezTo>
                      <a:pt x="617" y="4408"/>
                      <a:pt x="2785" y="459"/>
                      <a:pt x="2808" y="436"/>
                    </a:cubicBezTo>
                    <a:cubicBezTo>
                      <a:pt x="2876" y="299"/>
                      <a:pt x="2831" y="116"/>
                      <a:pt x="2694" y="48"/>
                    </a:cubicBezTo>
                    <a:cubicBezTo>
                      <a:pt x="2645" y="16"/>
                      <a:pt x="2594" y="0"/>
                      <a:pt x="2544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" name="Google Shape;96;p13"/>
            <p:cNvGrpSpPr/>
            <p:nvPr/>
          </p:nvGrpSpPr>
          <p:grpSpPr>
            <a:xfrm>
              <a:off x="7226758" y="4067417"/>
              <a:ext cx="1624165" cy="811474"/>
              <a:chOff x="10163420" y="3422779"/>
              <a:chExt cx="1624165" cy="811474"/>
            </a:xfrm>
          </p:grpSpPr>
          <p:sp>
            <p:nvSpPr>
              <p:cNvPr id="97" name="Google Shape;97;p13"/>
              <p:cNvSpPr/>
              <p:nvPr/>
            </p:nvSpPr>
            <p:spPr>
              <a:xfrm>
                <a:off x="10407359" y="3422779"/>
                <a:ext cx="1380226" cy="811474"/>
              </a:xfrm>
              <a:custGeom>
                <a:rect b="b" l="l" r="r" t="t"/>
                <a:pathLst>
                  <a:path extrusionOk="0" h="38223" w="65013">
                    <a:moveTo>
                      <a:pt x="1005" y="0"/>
                    </a:moveTo>
                    <a:lnTo>
                      <a:pt x="0" y="16777"/>
                    </a:lnTo>
                    <a:cubicBezTo>
                      <a:pt x="6698" y="25337"/>
                      <a:pt x="13510" y="25799"/>
                      <a:pt x="21477" y="25799"/>
                    </a:cubicBezTo>
                    <a:cubicBezTo>
                      <a:pt x="22198" y="25799"/>
                      <a:pt x="22929" y="25795"/>
                      <a:pt x="23670" y="25793"/>
                    </a:cubicBezTo>
                    <a:cubicBezTo>
                      <a:pt x="23750" y="25793"/>
                      <a:pt x="23829" y="25792"/>
                      <a:pt x="23909" y="25792"/>
                    </a:cubicBezTo>
                    <a:cubicBezTo>
                      <a:pt x="32775" y="25792"/>
                      <a:pt x="42769" y="28309"/>
                      <a:pt x="47226" y="34010"/>
                    </a:cubicBezTo>
                    <a:cubicBezTo>
                      <a:pt x="49181" y="36511"/>
                      <a:pt x="52850" y="38223"/>
                      <a:pt x="56322" y="38223"/>
                    </a:cubicBezTo>
                    <a:cubicBezTo>
                      <a:pt x="60834" y="38223"/>
                      <a:pt x="65013" y="35332"/>
                      <a:pt x="64664" y="27528"/>
                    </a:cubicBezTo>
                    <a:cubicBezTo>
                      <a:pt x="64061" y="14014"/>
                      <a:pt x="44900" y="1877"/>
                      <a:pt x="28978" y="1877"/>
                    </a:cubicBezTo>
                    <a:cubicBezTo>
                      <a:pt x="28630" y="1877"/>
                      <a:pt x="28283" y="1883"/>
                      <a:pt x="27938" y="1895"/>
                    </a:cubicBezTo>
                    <a:cubicBezTo>
                      <a:pt x="26313" y="1950"/>
                      <a:pt x="24742" y="1975"/>
                      <a:pt x="23231" y="1975"/>
                    </a:cubicBezTo>
                    <a:cubicBezTo>
                      <a:pt x="9752" y="1975"/>
                      <a:pt x="1005" y="0"/>
                      <a:pt x="1005" y="0"/>
                    </a:cubicBezTo>
                    <a:close/>
                  </a:path>
                </a:pathLst>
              </a:custGeom>
              <a:solidFill>
                <a:srgbClr val="00CF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10163420" y="3508137"/>
                <a:ext cx="1491724" cy="513893"/>
              </a:xfrm>
              <a:custGeom>
                <a:rect b="b" l="l" r="r" t="t"/>
                <a:pathLst>
                  <a:path extrusionOk="0" h="18589" w="53960">
                    <a:moveTo>
                      <a:pt x="327" y="0"/>
                    </a:moveTo>
                    <a:cubicBezTo>
                      <a:pt x="230" y="0"/>
                      <a:pt x="139" y="52"/>
                      <a:pt x="92" y="146"/>
                    </a:cubicBezTo>
                    <a:cubicBezTo>
                      <a:pt x="1" y="283"/>
                      <a:pt x="69" y="466"/>
                      <a:pt x="206" y="534"/>
                    </a:cubicBezTo>
                    <a:cubicBezTo>
                      <a:pt x="12053" y="6651"/>
                      <a:pt x="22415" y="8021"/>
                      <a:pt x="30747" y="9139"/>
                    </a:cubicBezTo>
                    <a:cubicBezTo>
                      <a:pt x="40288" y="10395"/>
                      <a:pt x="47820" y="11399"/>
                      <a:pt x="53412" y="18498"/>
                    </a:cubicBezTo>
                    <a:cubicBezTo>
                      <a:pt x="53481" y="18566"/>
                      <a:pt x="53549" y="18589"/>
                      <a:pt x="53640" y="18589"/>
                    </a:cubicBezTo>
                    <a:cubicBezTo>
                      <a:pt x="53709" y="18589"/>
                      <a:pt x="53777" y="18589"/>
                      <a:pt x="53823" y="18543"/>
                    </a:cubicBezTo>
                    <a:cubicBezTo>
                      <a:pt x="53937" y="18429"/>
                      <a:pt x="53960" y="18269"/>
                      <a:pt x="53869" y="18132"/>
                    </a:cubicBezTo>
                    <a:cubicBezTo>
                      <a:pt x="48117" y="10874"/>
                      <a:pt x="40493" y="9847"/>
                      <a:pt x="30815" y="8569"/>
                    </a:cubicBezTo>
                    <a:cubicBezTo>
                      <a:pt x="22096" y="7404"/>
                      <a:pt x="12212" y="6103"/>
                      <a:pt x="457" y="32"/>
                    </a:cubicBezTo>
                    <a:cubicBezTo>
                      <a:pt x="415" y="11"/>
                      <a:pt x="370" y="0"/>
                      <a:pt x="327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" name="Google Shape;99;p13"/>
            <p:cNvSpPr/>
            <p:nvPr/>
          </p:nvSpPr>
          <p:spPr>
            <a:xfrm>
              <a:off x="5473945" y="1065533"/>
              <a:ext cx="5129784" cy="3375294"/>
            </a:xfrm>
            <a:custGeom>
              <a:rect b="b" l="l" r="r" t="t"/>
              <a:pathLst>
                <a:path extrusionOk="0" h="158987" w="241629">
                  <a:moveTo>
                    <a:pt x="175864" y="1"/>
                  </a:moveTo>
                  <a:cubicBezTo>
                    <a:pt x="156533" y="1"/>
                    <a:pt x="134274" y="10171"/>
                    <a:pt x="115131" y="36138"/>
                  </a:cubicBezTo>
                  <a:cubicBezTo>
                    <a:pt x="88243" y="72590"/>
                    <a:pt x="68704" y="54923"/>
                    <a:pt x="38392" y="65605"/>
                  </a:cubicBezTo>
                  <a:cubicBezTo>
                    <a:pt x="0" y="79141"/>
                    <a:pt x="616" y="128831"/>
                    <a:pt x="40629" y="148210"/>
                  </a:cubicBezTo>
                  <a:cubicBezTo>
                    <a:pt x="56330" y="155808"/>
                    <a:pt x="75552" y="158986"/>
                    <a:pt x="95266" y="158986"/>
                  </a:cubicBezTo>
                  <a:cubicBezTo>
                    <a:pt x="134362" y="158986"/>
                    <a:pt x="175391" y="146485"/>
                    <a:pt x="194723" y="131159"/>
                  </a:cubicBezTo>
                  <a:cubicBezTo>
                    <a:pt x="232499" y="101235"/>
                    <a:pt x="241629" y="30956"/>
                    <a:pt x="202438" y="7241"/>
                  </a:cubicBezTo>
                  <a:cubicBezTo>
                    <a:pt x="194887" y="2666"/>
                    <a:pt x="185759" y="1"/>
                    <a:pt x="175864" y="1"/>
                  </a:cubicBezTo>
                  <a:close/>
                </a:path>
              </a:pathLst>
            </a:custGeom>
            <a:solidFill>
              <a:srgbClr val="586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8690447" y="1532488"/>
              <a:ext cx="190009" cy="236799"/>
            </a:xfrm>
            <a:custGeom>
              <a:rect b="b" l="l" r="r" t="t"/>
              <a:pathLst>
                <a:path extrusionOk="0" h="11154" w="8950">
                  <a:moveTo>
                    <a:pt x="5195" y="0"/>
                  </a:moveTo>
                  <a:cubicBezTo>
                    <a:pt x="2073" y="0"/>
                    <a:pt x="1" y="6221"/>
                    <a:pt x="481" y="10789"/>
                  </a:cubicBezTo>
                  <a:lnTo>
                    <a:pt x="7557" y="11154"/>
                  </a:lnTo>
                  <a:cubicBezTo>
                    <a:pt x="4773" y="5790"/>
                    <a:pt x="8950" y="631"/>
                    <a:pt x="5617" y="38"/>
                  </a:cubicBezTo>
                  <a:cubicBezTo>
                    <a:pt x="5474" y="13"/>
                    <a:pt x="5334" y="0"/>
                    <a:pt x="5195" y="0"/>
                  </a:cubicBezTo>
                  <a:close/>
                </a:path>
              </a:pathLst>
            </a:custGeom>
            <a:solidFill>
              <a:srgbClr val="F9C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8720042" y="1358743"/>
              <a:ext cx="596053" cy="809840"/>
            </a:xfrm>
            <a:custGeom>
              <a:rect b="b" l="l" r="r" t="t"/>
              <a:pathLst>
                <a:path extrusionOk="0" h="38146" w="28076">
                  <a:moveTo>
                    <a:pt x="16680" y="0"/>
                  </a:moveTo>
                  <a:cubicBezTo>
                    <a:pt x="13098" y="0"/>
                    <a:pt x="9559" y="2443"/>
                    <a:pt x="8217" y="6989"/>
                  </a:cubicBezTo>
                  <a:cubicBezTo>
                    <a:pt x="5410" y="16530"/>
                    <a:pt x="0" y="21871"/>
                    <a:pt x="0" y="21871"/>
                  </a:cubicBezTo>
                  <a:lnTo>
                    <a:pt x="17256" y="38146"/>
                  </a:lnTo>
                  <a:cubicBezTo>
                    <a:pt x="17256" y="38146"/>
                    <a:pt x="28075" y="21232"/>
                    <a:pt x="25770" y="9203"/>
                  </a:cubicBezTo>
                  <a:cubicBezTo>
                    <a:pt x="24566" y="2920"/>
                    <a:pt x="20597" y="0"/>
                    <a:pt x="16680" y="0"/>
                  </a:cubicBezTo>
                  <a:close/>
                </a:path>
              </a:pathLst>
            </a:custGeom>
            <a:solidFill>
              <a:srgbClr val="00C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8893044" y="1560893"/>
              <a:ext cx="227288" cy="438081"/>
            </a:xfrm>
            <a:custGeom>
              <a:rect b="b" l="l" r="r" t="t"/>
              <a:pathLst>
                <a:path extrusionOk="0" h="20635" w="10706">
                  <a:moveTo>
                    <a:pt x="9815" y="1"/>
                  </a:moveTo>
                  <a:cubicBezTo>
                    <a:pt x="9655" y="24"/>
                    <a:pt x="9541" y="161"/>
                    <a:pt x="9541" y="320"/>
                  </a:cubicBezTo>
                  <a:cubicBezTo>
                    <a:pt x="9541" y="435"/>
                    <a:pt x="10112" y="11710"/>
                    <a:pt x="137" y="20133"/>
                  </a:cubicBezTo>
                  <a:cubicBezTo>
                    <a:pt x="23" y="20224"/>
                    <a:pt x="0" y="20407"/>
                    <a:pt x="91" y="20521"/>
                  </a:cubicBezTo>
                  <a:cubicBezTo>
                    <a:pt x="160" y="20589"/>
                    <a:pt x="228" y="20635"/>
                    <a:pt x="320" y="20635"/>
                  </a:cubicBezTo>
                  <a:cubicBezTo>
                    <a:pt x="388" y="20635"/>
                    <a:pt x="457" y="20612"/>
                    <a:pt x="502" y="20566"/>
                  </a:cubicBezTo>
                  <a:cubicBezTo>
                    <a:pt x="10705" y="11961"/>
                    <a:pt x="10112" y="389"/>
                    <a:pt x="10112" y="275"/>
                  </a:cubicBezTo>
                  <a:cubicBezTo>
                    <a:pt x="10112" y="115"/>
                    <a:pt x="9975" y="1"/>
                    <a:pt x="9815" y="1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7502825" y="1475586"/>
              <a:ext cx="238137" cy="353288"/>
            </a:xfrm>
            <a:custGeom>
              <a:rect b="b" l="l" r="r" t="t"/>
              <a:pathLst>
                <a:path extrusionOk="0" h="16641" w="11217">
                  <a:moveTo>
                    <a:pt x="5177" y="1"/>
                  </a:moveTo>
                  <a:cubicBezTo>
                    <a:pt x="756" y="1"/>
                    <a:pt x="1" y="10165"/>
                    <a:pt x="3136" y="16641"/>
                  </a:cubicBezTo>
                  <a:lnTo>
                    <a:pt x="11217" y="15705"/>
                  </a:lnTo>
                  <a:cubicBezTo>
                    <a:pt x="5305" y="11003"/>
                    <a:pt x="9710" y="115"/>
                    <a:pt x="5236" y="1"/>
                  </a:cubicBezTo>
                  <a:cubicBezTo>
                    <a:pt x="5217" y="1"/>
                    <a:pt x="5197" y="1"/>
                    <a:pt x="5177" y="1"/>
                  </a:cubicBezTo>
                  <a:close/>
                </a:path>
              </a:pathLst>
            </a:custGeom>
            <a:solidFill>
              <a:srgbClr val="F9C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6860473" y="1308126"/>
              <a:ext cx="920724" cy="794066"/>
            </a:xfrm>
            <a:custGeom>
              <a:rect b="b" l="l" r="r" t="t"/>
              <a:pathLst>
                <a:path extrusionOk="0" h="37403" w="43369">
                  <a:moveTo>
                    <a:pt x="19556" y="0"/>
                  </a:moveTo>
                  <a:cubicBezTo>
                    <a:pt x="18727" y="0"/>
                    <a:pt x="17827" y="136"/>
                    <a:pt x="16845" y="425"/>
                  </a:cubicBezTo>
                  <a:cubicBezTo>
                    <a:pt x="0" y="5401"/>
                    <a:pt x="17598" y="37402"/>
                    <a:pt x="17598" y="37402"/>
                  </a:cubicBezTo>
                  <a:lnTo>
                    <a:pt x="43368" y="30235"/>
                  </a:lnTo>
                  <a:cubicBezTo>
                    <a:pt x="29092" y="24499"/>
                    <a:pt x="30693" y="0"/>
                    <a:pt x="19556" y="0"/>
                  </a:cubicBezTo>
                  <a:close/>
                </a:path>
              </a:pathLst>
            </a:custGeom>
            <a:solidFill>
              <a:srgbClr val="00C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7243757" y="1490086"/>
              <a:ext cx="252000" cy="547161"/>
            </a:xfrm>
            <a:custGeom>
              <a:rect b="b" l="l" r="r" t="t"/>
              <a:pathLst>
                <a:path extrusionOk="0" h="25773" w="11870">
                  <a:moveTo>
                    <a:pt x="293" y="0"/>
                  </a:moveTo>
                  <a:cubicBezTo>
                    <a:pt x="279" y="0"/>
                    <a:pt x="266" y="1"/>
                    <a:pt x="252" y="3"/>
                  </a:cubicBezTo>
                  <a:cubicBezTo>
                    <a:pt x="92" y="26"/>
                    <a:pt x="1" y="163"/>
                    <a:pt x="24" y="323"/>
                  </a:cubicBezTo>
                  <a:cubicBezTo>
                    <a:pt x="46" y="459"/>
                    <a:pt x="2146" y="14771"/>
                    <a:pt x="11322" y="25681"/>
                  </a:cubicBezTo>
                  <a:cubicBezTo>
                    <a:pt x="11391" y="25750"/>
                    <a:pt x="11459" y="25773"/>
                    <a:pt x="11550" y="25773"/>
                  </a:cubicBezTo>
                  <a:cubicBezTo>
                    <a:pt x="11596" y="25773"/>
                    <a:pt x="11665" y="25750"/>
                    <a:pt x="11733" y="25704"/>
                  </a:cubicBezTo>
                  <a:cubicBezTo>
                    <a:pt x="11847" y="25613"/>
                    <a:pt x="11870" y="25430"/>
                    <a:pt x="11756" y="25316"/>
                  </a:cubicBezTo>
                  <a:cubicBezTo>
                    <a:pt x="2694" y="14543"/>
                    <a:pt x="594" y="391"/>
                    <a:pt x="571" y="231"/>
                  </a:cubicBezTo>
                  <a:cubicBezTo>
                    <a:pt x="551" y="106"/>
                    <a:pt x="435" y="0"/>
                    <a:pt x="293" y="0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721194" y="1766471"/>
              <a:ext cx="3908478" cy="2679270"/>
            </a:xfrm>
            <a:custGeom>
              <a:rect b="b" l="l" r="r" t="t"/>
              <a:pathLst>
                <a:path extrusionOk="0" h="96917" w="141381">
                  <a:moveTo>
                    <a:pt x="4565" y="0"/>
                  </a:moveTo>
                  <a:cubicBezTo>
                    <a:pt x="2054" y="0"/>
                    <a:pt x="0" y="2032"/>
                    <a:pt x="0" y="4565"/>
                  </a:cubicBezTo>
                  <a:lnTo>
                    <a:pt x="0" y="92351"/>
                  </a:lnTo>
                  <a:cubicBezTo>
                    <a:pt x="0" y="94862"/>
                    <a:pt x="2054" y="96916"/>
                    <a:pt x="4565" y="96916"/>
                  </a:cubicBezTo>
                  <a:lnTo>
                    <a:pt x="136815" y="96916"/>
                  </a:lnTo>
                  <a:cubicBezTo>
                    <a:pt x="139326" y="96916"/>
                    <a:pt x="141380" y="94862"/>
                    <a:pt x="141380" y="92351"/>
                  </a:cubicBezTo>
                  <a:lnTo>
                    <a:pt x="141380" y="4565"/>
                  </a:lnTo>
                  <a:cubicBezTo>
                    <a:pt x="141380" y="2032"/>
                    <a:pt x="139326" y="0"/>
                    <a:pt x="136815" y="0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6713619" y="1758260"/>
              <a:ext cx="3924235" cy="2695056"/>
            </a:xfrm>
            <a:custGeom>
              <a:rect b="b" l="l" r="r" t="t"/>
              <a:pathLst>
                <a:path extrusionOk="0" h="97488" w="141951">
                  <a:moveTo>
                    <a:pt x="137089" y="571"/>
                  </a:moveTo>
                  <a:cubicBezTo>
                    <a:pt x="139440" y="571"/>
                    <a:pt x="141380" y="2489"/>
                    <a:pt x="141380" y="4862"/>
                  </a:cubicBezTo>
                  <a:lnTo>
                    <a:pt x="141380" y="92648"/>
                  </a:lnTo>
                  <a:cubicBezTo>
                    <a:pt x="141380" y="94999"/>
                    <a:pt x="139440" y="96917"/>
                    <a:pt x="137089" y="96917"/>
                  </a:cubicBezTo>
                  <a:lnTo>
                    <a:pt x="4839" y="96917"/>
                  </a:lnTo>
                  <a:cubicBezTo>
                    <a:pt x="2488" y="96917"/>
                    <a:pt x="571" y="94999"/>
                    <a:pt x="571" y="92648"/>
                  </a:cubicBezTo>
                  <a:lnTo>
                    <a:pt x="571" y="4862"/>
                  </a:lnTo>
                  <a:cubicBezTo>
                    <a:pt x="571" y="2489"/>
                    <a:pt x="2488" y="571"/>
                    <a:pt x="4839" y="571"/>
                  </a:cubicBezTo>
                  <a:close/>
                  <a:moveTo>
                    <a:pt x="4839" y="1"/>
                  </a:moveTo>
                  <a:cubicBezTo>
                    <a:pt x="2169" y="1"/>
                    <a:pt x="0" y="2192"/>
                    <a:pt x="0" y="4862"/>
                  </a:cubicBezTo>
                  <a:lnTo>
                    <a:pt x="0" y="92648"/>
                  </a:lnTo>
                  <a:cubicBezTo>
                    <a:pt x="0" y="95319"/>
                    <a:pt x="2169" y="97487"/>
                    <a:pt x="4839" y="97487"/>
                  </a:cubicBezTo>
                  <a:lnTo>
                    <a:pt x="137089" y="97487"/>
                  </a:lnTo>
                  <a:cubicBezTo>
                    <a:pt x="139760" y="97487"/>
                    <a:pt x="141951" y="95319"/>
                    <a:pt x="141951" y="92648"/>
                  </a:cubicBezTo>
                  <a:lnTo>
                    <a:pt x="141951" y="4862"/>
                  </a:lnTo>
                  <a:cubicBezTo>
                    <a:pt x="141951" y="2192"/>
                    <a:pt x="139760" y="1"/>
                    <a:pt x="137089" y="1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6639142" y="1766471"/>
              <a:ext cx="3908478" cy="2679270"/>
            </a:xfrm>
            <a:custGeom>
              <a:rect b="b" l="l" r="r" t="t"/>
              <a:pathLst>
                <a:path extrusionOk="0" h="96917" w="141381">
                  <a:moveTo>
                    <a:pt x="4566" y="0"/>
                  </a:moveTo>
                  <a:cubicBezTo>
                    <a:pt x="2055" y="0"/>
                    <a:pt x="1" y="2032"/>
                    <a:pt x="1" y="4565"/>
                  </a:cubicBezTo>
                  <a:lnTo>
                    <a:pt x="1" y="92351"/>
                  </a:lnTo>
                  <a:cubicBezTo>
                    <a:pt x="1" y="94862"/>
                    <a:pt x="2055" y="96916"/>
                    <a:pt x="4566" y="96916"/>
                  </a:cubicBezTo>
                  <a:lnTo>
                    <a:pt x="136816" y="96916"/>
                  </a:lnTo>
                  <a:cubicBezTo>
                    <a:pt x="139327" y="96916"/>
                    <a:pt x="141381" y="94862"/>
                    <a:pt x="141381" y="92351"/>
                  </a:cubicBezTo>
                  <a:lnTo>
                    <a:pt x="141381" y="4565"/>
                  </a:lnTo>
                  <a:cubicBezTo>
                    <a:pt x="141381" y="2032"/>
                    <a:pt x="139327" y="0"/>
                    <a:pt x="136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631595" y="1758260"/>
              <a:ext cx="3923600" cy="2695056"/>
            </a:xfrm>
            <a:custGeom>
              <a:rect b="b" l="l" r="r" t="t"/>
              <a:pathLst>
                <a:path extrusionOk="0" h="97488" w="141928">
                  <a:moveTo>
                    <a:pt x="137089" y="571"/>
                  </a:moveTo>
                  <a:cubicBezTo>
                    <a:pt x="139440" y="571"/>
                    <a:pt x="141357" y="2489"/>
                    <a:pt x="141357" y="4862"/>
                  </a:cubicBezTo>
                  <a:lnTo>
                    <a:pt x="141357" y="92648"/>
                  </a:lnTo>
                  <a:cubicBezTo>
                    <a:pt x="141357" y="94999"/>
                    <a:pt x="139440" y="96917"/>
                    <a:pt x="137089" y="96917"/>
                  </a:cubicBezTo>
                  <a:lnTo>
                    <a:pt x="4839" y="96917"/>
                  </a:lnTo>
                  <a:cubicBezTo>
                    <a:pt x="2488" y="96917"/>
                    <a:pt x="571" y="94999"/>
                    <a:pt x="571" y="92648"/>
                  </a:cubicBezTo>
                  <a:lnTo>
                    <a:pt x="571" y="4862"/>
                  </a:lnTo>
                  <a:cubicBezTo>
                    <a:pt x="571" y="2489"/>
                    <a:pt x="2488" y="571"/>
                    <a:pt x="4839" y="571"/>
                  </a:cubicBezTo>
                  <a:close/>
                  <a:moveTo>
                    <a:pt x="4839" y="1"/>
                  </a:moveTo>
                  <a:cubicBezTo>
                    <a:pt x="2168" y="1"/>
                    <a:pt x="0" y="2192"/>
                    <a:pt x="0" y="4862"/>
                  </a:cubicBezTo>
                  <a:lnTo>
                    <a:pt x="0" y="92648"/>
                  </a:lnTo>
                  <a:cubicBezTo>
                    <a:pt x="0" y="95319"/>
                    <a:pt x="2168" y="97487"/>
                    <a:pt x="4839" y="97487"/>
                  </a:cubicBezTo>
                  <a:lnTo>
                    <a:pt x="137089" y="97487"/>
                  </a:lnTo>
                  <a:cubicBezTo>
                    <a:pt x="139759" y="97487"/>
                    <a:pt x="141928" y="95319"/>
                    <a:pt x="141928" y="92648"/>
                  </a:cubicBezTo>
                  <a:lnTo>
                    <a:pt x="141928" y="4862"/>
                  </a:lnTo>
                  <a:cubicBezTo>
                    <a:pt x="141928" y="2192"/>
                    <a:pt x="139759" y="1"/>
                    <a:pt x="137089" y="1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6639142" y="4190841"/>
              <a:ext cx="3908478" cy="254942"/>
            </a:xfrm>
            <a:custGeom>
              <a:rect b="b" l="l" r="r" t="t"/>
              <a:pathLst>
                <a:path extrusionOk="0" h="9222" w="141381">
                  <a:moveTo>
                    <a:pt x="1" y="0"/>
                  </a:moveTo>
                  <a:lnTo>
                    <a:pt x="1" y="4656"/>
                  </a:lnTo>
                  <a:cubicBezTo>
                    <a:pt x="1" y="7167"/>
                    <a:pt x="2055" y="9221"/>
                    <a:pt x="4566" y="9221"/>
                  </a:cubicBezTo>
                  <a:lnTo>
                    <a:pt x="136816" y="9221"/>
                  </a:lnTo>
                  <a:cubicBezTo>
                    <a:pt x="139327" y="9221"/>
                    <a:pt x="141381" y="7167"/>
                    <a:pt x="141381" y="4656"/>
                  </a:cubicBezTo>
                  <a:lnTo>
                    <a:pt x="141381" y="0"/>
                  </a:lnTo>
                  <a:close/>
                </a:path>
              </a:pathLst>
            </a:custGeom>
            <a:solidFill>
              <a:srgbClr val="F4D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631595" y="4182630"/>
              <a:ext cx="3923600" cy="270727"/>
            </a:xfrm>
            <a:custGeom>
              <a:rect b="b" l="l" r="r" t="t"/>
              <a:pathLst>
                <a:path extrusionOk="0" h="9793" w="141928">
                  <a:moveTo>
                    <a:pt x="141357" y="571"/>
                  </a:moveTo>
                  <a:lnTo>
                    <a:pt x="141357" y="4953"/>
                  </a:lnTo>
                  <a:cubicBezTo>
                    <a:pt x="141357" y="7304"/>
                    <a:pt x="139440" y="9222"/>
                    <a:pt x="137089" y="9222"/>
                  </a:cubicBezTo>
                  <a:lnTo>
                    <a:pt x="4839" y="9222"/>
                  </a:lnTo>
                  <a:cubicBezTo>
                    <a:pt x="2488" y="9222"/>
                    <a:pt x="571" y="7304"/>
                    <a:pt x="571" y="4953"/>
                  </a:cubicBezTo>
                  <a:lnTo>
                    <a:pt x="571" y="571"/>
                  </a:lnTo>
                  <a:close/>
                  <a:moveTo>
                    <a:pt x="274" y="0"/>
                  </a:moveTo>
                  <a:cubicBezTo>
                    <a:pt x="114" y="0"/>
                    <a:pt x="0" y="137"/>
                    <a:pt x="0" y="297"/>
                  </a:cubicBezTo>
                  <a:lnTo>
                    <a:pt x="0" y="4953"/>
                  </a:lnTo>
                  <a:cubicBezTo>
                    <a:pt x="0" y="7624"/>
                    <a:pt x="2168" y="9792"/>
                    <a:pt x="4839" y="9792"/>
                  </a:cubicBezTo>
                  <a:lnTo>
                    <a:pt x="137089" y="9792"/>
                  </a:lnTo>
                  <a:cubicBezTo>
                    <a:pt x="139759" y="9792"/>
                    <a:pt x="141928" y="7624"/>
                    <a:pt x="141928" y="4953"/>
                  </a:cubicBezTo>
                  <a:lnTo>
                    <a:pt x="141928" y="297"/>
                  </a:lnTo>
                  <a:cubicBezTo>
                    <a:pt x="141928" y="137"/>
                    <a:pt x="141814" y="0"/>
                    <a:pt x="141654" y="0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8530953" y="4255836"/>
              <a:ext cx="124955" cy="124320"/>
            </a:xfrm>
            <a:custGeom>
              <a:rect b="b" l="l" r="r" t="t"/>
              <a:pathLst>
                <a:path extrusionOk="0" h="4497" w="4520">
                  <a:moveTo>
                    <a:pt x="2260" y="0"/>
                  </a:moveTo>
                  <a:cubicBezTo>
                    <a:pt x="1027" y="0"/>
                    <a:pt x="0" y="1004"/>
                    <a:pt x="0" y="2260"/>
                  </a:cubicBezTo>
                  <a:cubicBezTo>
                    <a:pt x="0" y="3492"/>
                    <a:pt x="1027" y="4497"/>
                    <a:pt x="2260" y="4497"/>
                  </a:cubicBezTo>
                  <a:cubicBezTo>
                    <a:pt x="3492" y="4497"/>
                    <a:pt x="4520" y="3492"/>
                    <a:pt x="4520" y="2260"/>
                  </a:cubicBezTo>
                  <a:cubicBezTo>
                    <a:pt x="4520" y="1004"/>
                    <a:pt x="3492" y="0"/>
                    <a:pt x="2260" y="0"/>
                  </a:cubicBezTo>
                  <a:close/>
                </a:path>
              </a:pathLst>
            </a:custGeom>
            <a:solidFill>
              <a:srgbClr val="879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8523378" y="4248261"/>
              <a:ext cx="140105" cy="140105"/>
            </a:xfrm>
            <a:custGeom>
              <a:rect b="b" l="l" r="r" t="t"/>
              <a:pathLst>
                <a:path extrusionOk="0" h="5068" w="5068">
                  <a:moveTo>
                    <a:pt x="2534" y="571"/>
                  </a:moveTo>
                  <a:cubicBezTo>
                    <a:pt x="3607" y="571"/>
                    <a:pt x="4497" y="1438"/>
                    <a:pt x="4497" y="2534"/>
                  </a:cubicBezTo>
                  <a:cubicBezTo>
                    <a:pt x="4497" y="3607"/>
                    <a:pt x="3607" y="4497"/>
                    <a:pt x="2534" y="4497"/>
                  </a:cubicBezTo>
                  <a:cubicBezTo>
                    <a:pt x="1461" y="4497"/>
                    <a:pt x="571" y="3607"/>
                    <a:pt x="571" y="2534"/>
                  </a:cubicBezTo>
                  <a:cubicBezTo>
                    <a:pt x="571" y="1438"/>
                    <a:pt x="1461" y="571"/>
                    <a:pt x="2534" y="571"/>
                  </a:cubicBezTo>
                  <a:close/>
                  <a:moveTo>
                    <a:pt x="2534" y="0"/>
                  </a:moveTo>
                  <a:cubicBezTo>
                    <a:pt x="1142" y="0"/>
                    <a:pt x="0" y="1119"/>
                    <a:pt x="0" y="2534"/>
                  </a:cubicBezTo>
                  <a:cubicBezTo>
                    <a:pt x="0" y="3926"/>
                    <a:pt x="1142" y="5067"/>
                    <a:pt x="2534" y="5067"/>
                  </a:cubicBezTo>
                  <a:cubicBezTo>
                    <a:pt x="3926" y="5067"/>
                    <a:pt x="5068" y="3926"/>
                    <a:pt x="5068" y="2534"/>
                  </a:cubicBezTo>
                  <a:cubicBezTo>
                    <a:pt x="5068" y="1119"/>
                    <a:pt x="3926" y="0"/>
                    <a:pt x="2534" y="0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639142" y="1766471"/>
              <a:ext cx="3908478" cy="126227"/>
            </a:xfrm>
            <a:custGeom>
              <a:rect b="b" l="l" r="r" t="t"/>
              <a:pathLst>
                <a:path extrusionOk="0" h="4566" w="141381">
                  <a:moveTo>
                    <a:pt x="4566" y="0"/>
                  </a:moveTo>
                  <a:cubicBezTo>
                    <a:pt x="2055" y="0"/>
                    <a:pt x="1" y="2032"/>
                    <a:pt x="1" y="4565"/>
                  </a:cubicBezTo>
                  <a:lnTo>
                    <a:pt x="141381" y="4565"/>
                  </a:lnTo>
                  <a:cubicBezTo>
                    <a:pt x="141381" y="2032"/>
                    <a:pt x="139327" y="0"/>
                    <a:pt x="136816" y="0"/>
                  </a:cubicBezTo>
                  <a:close/>
                </a:path>
              </a:pathLst>
            </a:custGeom>
            <a:solidFill>
              <a:srgbClr val="F4D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6631595" y="1758260"/>
              <a:ext cx="3923600" cy="142012"/>
            </a:xfrm>
            <a:custGeom>
              <a:rect b="b" l="l" r="r" t="t"/>
              <a:pathLst>
                <a:path extrusionOk="0" h="5137" w="141928">
                  <a:moveTo>
                    <a:pt x="137089" y="571"/>
                  </a:moveTo>
                  <a:cubicBezTo>
                    <a:pt x="139349" y="571"/>
                    <a:pt x="141220" y="2352"/>
                    <a:pt x="141357" y="4566"/>
                  </a:cubicBezTo>
                  <a:lnTo>
                    <a:pt x="571" y="4566"/>
                  </a:lnTo>
                  <a:cubicBezTo>
                    <a:pt x="708" y="2352"/>
                    <a:pt x="2579" y="571"/>
                    <a:pt x="4839" y="571"/>
                  </a:cubicBezTo>
                  <a:close/>
                  <a:moveTo>
                    <a:pt x="4839" y="1"/>
                  </a:moveTo>
                  <a:cubicBezTo>
                    <a:pt x="2168" y="1"/>
                    <a:pt x="0" y="2192"/>
                    <a:pt x="0" y="4862"/>
                  </a:cubicBezTo>
                  <a:cubicBezTo>
                    <a:pt x="0" y="5022"/>
                    <a:pt x="114" y="5136"/>
                    <a:pt x="274" y="5136"/>
                  </a:cubicBezTo>
                  <a:lnTo>
                    <a:pt x="141654" y="5136"/>
                  </a:lnTo>
                  <a:cubicBezTo>
                    <a:pt x="141814" y="5136"/>
                    <a:pt x="141928" y="5022"/>
                    <a:pt x="141928" y="4862"/>
                  </a:cubicBezTo>
                  <a:cubicBezTo>
                    <a:pt x="141928" y="2192"/>
                    <a:pt x="139759" y="1"/>
                    <a:pt x="137089" y="1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6899757" y="2102806"/>
              <a:ext cx="1412853" cy="959779"/>
            </a:xfrm>
            <a:custGeom>
              <a:rect b="b" l="l" r="r" t="t"/>
              <a:pathLst>
                <a:path extrusionOk="0" h="34718" w="51107">
                  <a:moveTo>
                    <a:pt x="1" y="0"/>
                  </a:moveTo>
                  <a:lnTo>
                    <a:pt x="1" y="34717"/>
                  </a:lnTo>
                  <a:lnTo>
                    <a:pt x="51107" y="34717"/>
                  </a:lnTo>
                  <a:lnTo>
                    <a:pt x="51107" y="0"/>
                  </a:lnTo>
                  <a:close/>
                </a:path>
              </a:pathLst>
            </a:custGeom>
            <a:solidFill>
              <a:srgbClr val="F9C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6899757" y="3028487"/>
              <a:ext cx="1412853" cy="34114"/>
            </a:xfrm>
            <a:custGeom>
              <a:rect b="b" l="l" r="r" t="t"/>
              <a:pathLst>
                <a:path extrusionOk="0" h="1234" w="51107">
                  <a:moveTo>
                    <a:pt x="1" y="1"/>
                  </a:moveTo>
                  <a:lnTo>
                    <a:pt x="1" y="1233"/>
                  </a:lnTo>
                  <a:lnTo>
                    <a:pt x="51107" y="1233"/>
                  </a:lnTo>
                  <a:lnTo>
                    <a:pt x="51107" y="1"/>
                  </a:lnTo>
                  <a:close/>
                </a:path>
              </a:pathLst>
            </a:custGeom>
            <a:solidFill>
              <a:srgbClr val="F99A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6958448" y="2161470"/>
              <a:ext cx="80806" cy="80806"/>
            </a:xfrm>
            <a:custGeom>
              <a:rect b="b" l="l" r="r" t="t"/>
              <a:pathLst>
                <a:path extrusionOk="0" h="2923" w="2923">
                  <a:moveTo>
                    <a:pt x="2352" y="572"/>
                  </a:moveTo>
                  <a:lnTo>
                    <a:pt x="2352" y="2352"/>
                  </a:lnTo>
                  <a:lnTo>
                    <a:pt x="571" y="2352"/>
                  </a:lnTo>
                  <a:lnTo>
                    <a:pt x="571" y="572"/>
                  </a:lnTo>
                  <a:close/>
                  <a:moveTo>
                    <a:pt x="274" y="1"/>
                  </a:moveTo>
                  <a:cubicBezTo>
                    <a:pt x="115" y="1"/>
                    <a:pt x="1" y="138"/>
                    <a:pt x="1" y="298"/>
                  </a:cubicBezTo>
                  <a:lnTo>
                    <a:pt x="1" y="2626"/>
                  </a:lnTo>
                  <a:cubicBezTo>
                    <a:pt x="1" y="2786"/>
                    <a:pt x="115" y="2923"/>
                    <a:pt x="274" y="2923"/>
                  </a:cubicBezTo>
                  <a:lnTo>
                    <a:pt x="2625" y="2923"/>
                  </a:lnTo>
                  <a:cubicBezTo>
                    <a:pt x="2785" y="2923"/>
                    <a:pt x="2922" y="2786"/>
                    <a:pt x="2922" y="2626"/>
                  </a:cubicBezTo>
                  <a:lnTo>
                    <a:pt x="2922" y="298"/>
                  </a:lnTo>
                  <a:cubicBezTo>
                    <a:pt x="2922" y="138"/>
                    <a:pt x="2785" y="1"/>
                    <a:pt x="2625" y="1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7087802" y="2226464"/>
              <a:ext cx="80806" cy="15813"/>
            </a:xfrm>
            <a:custGeom>
              <a:rect b="b" l="l" r="r" t="t"/>
              <a:pathLst>
                <a:path extrusionOk="0" h="572" w="2923">
                  <a:moveTo>
                    <a:pt x="297" y="1"/>
                  </a:moveTo>
                  <a:cubicBezTo>
                    <a:pt x="138" y="1"/>
                    <a:pt x="1" y="138"/>
                    <a:pt x="1" y="275"/>
                  </a:cubicBezTo>
                  <a:cubicBezTo>
                    <a:pt x="1" y="435"/>
                    <a:pt x="138" y="572"/>
                    <a:pt x="297" y="572"/>
                  </a:cubicBezTo>
                  <a:lnTo>
                    <a:pt x="2648" y="572"/>
                  </a:lnTo>
                  <a:cubicBezTo>
                    <a:pt x="2785" y="572"/>
                    <a:pt x="2922" y="435"/>
                    <a:pt x="2922" y="275"/>
                  </a:cubicBezTo>
                  <a:cubicBezTo>
                    <a:pt x="2922" y="138"/>
                    <a:pt x="2785" y="1"/>
                    <a:pt x="2648" y="1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7130707" y="2414509"/>
              <a:ext cx="977472" cy="384321"/>
            </a:xfrm>
            <a:custGeom>
              <a:rect b="b" l="l" r="r" t="t"/>
              <a:pathLst>
                <a:path extrusionOk="0" h="13902" w="35358">
                  <a:moveTo>
                    <a:pt x="7191" y="1"/>
                  </a:moveTo>
                  <a:cubicBezTo>
                    <a:pt x="7077" y="1"/>
                    <a:pt x="6985" y="69"/>
                    <a:pt x="6940" y="161"/>
                  </a:cubicBezTo>
                  <a:lnTo>
                    <a:pt x="69" y="13491"/>
                  </a:lnTo>
                  <a:cubicBezTo>
                    <a:pt x="1" y="13628"/>
                    <a:pt x="46" y="13787"/>
                    <a:pt x="183" y="13856"/>
                  </a:cubicBezTo>
                  <a:cubicBezTo>
                    <a:pt x="229" y="13879"/>
                    <a:pt x="275" y="13901"/>
                    <a:pt x="320" y="13901"/>
                  </a:cubicBezTo>
                  <a:cubicBezTo>
                    <a:pt x="435" y="13901"/>
                    <a:pt x="526" y="13833"/>
                    <a:pt x="571" y="13742"/>
                  </a:cubicBezTo>
                  <a:lnTo>
                    <a:pt x="7236" y="845"/>
                  </a:lnTo>
                  <a:lnTo>
                    <a:pt x="13696" y="10569"/>
                  </a:lnTo>
                  <a:cubicBezTo>
                    <a:pt x="13742" y="10637"/>
                    <a:pt x="13810" y="10683"/>
                    <a:pt x="13901" y="10706"/>
                  </a:cubicBezTo>
                  <a:cubicBezTo>
                    <a:pt x="13993" y="10706"/>
                    <a:pt x="14061" y="10683"/>
                    <a:pt x="14130" y="10615"/>
                  </a:cubicBezTo>
                  <a:lnTo>
                    <a:pt x="21845" y="2854"/>
                  </a:lnTo>
                  <a:lnTo>
                    <a:pt x="26729" y="8583"/>
                  </a:lnTo>
                  <a:cubicBezTo>
                    <a:pt x="26752" y="8606"/>
                    <a:pt x="26798" y="8629"/>
                    <a:pt x="26821" y="8652"/>
                  </a:cubicBezTo>
                  <a:lnTo>
                    <a:pt x="34901" y="12509"/>
                  </a:lnTo>
                  <a:cubicBezTo>
                    <a:pt x="34949" y="12530"/>
                    <a:pt x="34997" y="12540"/>
                    <a:pt x="35042" y="12540"/>
                  </a:cubicBezTo>
                  <a:cubicBezTo>
                    <a:pt x="35148" y="12540"/>
                    <a:pt x="35241" y="12484"/>
                    <a:pt x="35289" y="12372"/>
                  </a:cubicBezTo>
                  <a:cubicBezTo>
                    <a:pt x="35357" y="12235"/>
                    <a:pt x="35289" y="12075"/>
                    <a:pt x="35152" y="12007"/>
                  </a:cubicBezTo>
                  <a:lnTo>
                    <a:pt x="27140" y="8150"/>
                  </a:lnTo>
                  <a:lnTo>
                    <a:pt x="22073" y="2238"/>
                  </a:lnTo>
                  <a:cubicBezTo>
                    <a:pt x="22027" y="2169"/>
                    <a:pt x="21959" y="2146"/>
                    <a:pt x="21867" y="2146"/>
                  </a:cubicBezTo>
                  <a:cubicBezTo>
                    <a:pt x="21855" y="2142"/>
                    <a:pt x="21842" y="2140"/>
                    <a:pt x="21828" y="2140"/>
                  </a:cubicBezTo>
                  <a:cubicBezTo>
                    <a:pt x="21767" y="2140"/>
                    <a:pt x="21699" y="2178"/>
                    <a:pt x="21662" y="2215"/>
                  </a:cubicBezTo>
                  <a:lnTo>
                    <a:pt x="13970" y="9976"/>
                  </a:lnTo>
                  <a:lnTo>
                    <a:pt x="7442" y="138"/>
                  </a:lnTo>
                  <a:cubicBezTo>
                    <a:pt x="7373" y="47"/>
                    <a:pt x="7282" y="1"/>
                    <a:pt x="7191" y="1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7116193" y="2767265"/>
              <a:ext cx="46720" cy="46720"/>
            </a:xfrm>
            <a:custGeom>
              <a:rect b="b" l="l" r="r" t="t"/>
              <a:pathLst>
                <a:path extrusionOk="0" h="1690" w="1690">
                  <a:moveTo>
                    <a:pt x="845" y="0"/>
                  </a:moveTo>
                  <a:cubicBezTo>
                    <a:pt x="389" y="0"/>
                    <a:pt x="1" y="388"/>
                    <a:pt x="1" y="845"/>
                  </a:cubicBezTo>
                  <a:cubicBezTo>
                    <a:pt x="1" y="1324"/>
                    <a:pt x="389" y="1689"/>
                    <a:pt x="845" y="1689"/>
                  </a:cubicBezTo>
                  <a:cubicBezTo>
                    <a:pt x="1302" y="1689"/>
                    <a:pt x="1690" y="1324"/>
                    <a:pt x="1690" y="845"/>
                  </a:cubicBezTo>
                  <a:cubicBezTo>
                    <a:pt x="1690" y="388"/>
                    <a:pt x="1302" y="0"/>
                    <a:pt x="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7108619" y="2759690"/>
              <a:ext cx="61870" cy="62505"/>
            </a:xfrm>
            <a:custGeom>
              <a:rect b="b" l="l" r="r" t="t"/>
              <a:pathLst>
                <a:path extrusionOk="0" h="2261" w="2238">
                  <a:moveTo>
                    <a:pt x="1119" y="571"/>
                  </a:moveTo>
                  <a:cubicBezTo>
                    <a:pt x="1416" y="571"/>
                    <a:pt x="1667" y="822"/>
                    <a:pt x="1667" y="1119"/>
                  </a:cubicBezTo>
                  <a:cubicBezTo>
                    <a:pt x="1667" y="1438"/>
                    <a:pt x="1416" y="1689"/>
                    <a:pt x="1119" y="1689"/>
                  </a:cubicBezTo>
                  <a:cubicBezTo>
                    <a:pt x="823" y="1689"/>
                    <a:pt x="572" y="1438"/>
                    <a:pt x="572" y="1119"/>
                  </a:cubicBezTo>
                  <a:cubicBezTo>
                    <a:pt x="572" y="822"/>
                    <a:pt x="823" y="571"/>
                    <a:pt x="1119" y="571"/>
                  </a:cubicBezTo>
                  <a:close/>
                  <a:moveTo>
                    <a:pt x="1119" y="0"/>
                  </a:moveTo>
                  <a:cubicBezTo>
                    <a:pt x="503" y="0"/>
                    <a:pt x="1" y="502"/>
                    <a:pt x="1" y="1119"/>
                  </a:cubicBezTo>
                  <a:cubicBezTo>
                    <a:pt x="1" y="1735"/>
                    <a:pt x="503" y="2260"/>
                    <a:pt x="1119" y="2260"/>
                  </a:cubicBezTo>
                  <a:cubicBezTo>
                    <a:pt x="1736" y="2260"/>
                    <a:pt x="2238" y="1735"/>
                    <a:pt x="2238" y="1119"/>
                  </a:cubicBezTo>
                  <a:cubicBezTo>
                    <a:pt x="2238" y="502"/>
                    <a:pt x="1736" y="0"/>
                    <a:pt x="1119" y="0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7711871" y="2458050"/>
              <a:ext cx="46112" cy="46720"/>
            </a:xfrm>
            <a:custGeom>
              <a:rect b="b" l="l" r="r" t="t"/>
              <a:pathLst>
                <a:path extrusionOk="0" h="1690" w="1668">
                  <a:moveTo>
                    <a:pt x="845" y="1"/>
                  </a:moveTo>
                  <a:cubicBezTo>
                    <a:pt x="366" y="1"/>
                    <a:pt x="1" y="389"/>
                    <a:pt x="1" y="845"/>
                  </a:cubicBezTo>
                  <a:cubicBezTo>
                    <a:pt x="1" y="1302"/>
                    <a:pt x="366" y="1690"/>
                    <a:pt x="845" y="1690"/>
                  </a:cubicBezTo>
                  <a:cubicBezTo>
                    <a:pt x="1302" y="1690"/>
                    <a:pt x="1667" y="1302"/>
                    <a:pt x="1667" y="845"/>
                  </a:cubicBezTo>
                  <a:cubicBezTo>
                    <a:pt x="1667" y="389"/>
                    <a:pt x="1302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7703688" y="2450475"/>
              <a:ext cx="62478" cy="61870"/>
            </a:xfrm>
            <a:custGeom>
              <a:rect b="b" l="l" r="r" t="t"/>
              <a:pathLst>
                <a:path extrusionOk="0" h="2238" w="2260">
                  <a:moveTo>
                    <a:pt x="1141" y="572"/>
                  </a:moveTo>
                  <a:cubicBezTo>
                    <a:pt x="1438" y="572"/>
                    <a:pt x="1689" y="823"/>
                    <a:pt x="1689" y="1119"/>
                  </a:cubicBezTo>
                  <a:cubicBezTo>
                    <a:pt x="1689" y="1439"/>
                    <a:pt x="1438" y="1667"/>
                    <a:pt x="1141" y="1667"/>
                  </a:cubicBezTo>
                  <a:cubicBezTo>
                    <a:pt x="822" y="1667"/>
                    <a:pt x="571" y="1439"/>
                    <a:pt x="571" y="1119"/>
                  </a:cubicBezTo>
                  <a:cubicBezTo>
                    <a:pt x="571" y="823"/>
                    <a:pt x="822" y="572"/>
                    <a:pt x="1141" y="572"/>
                  </a:cubicBezTo>
                  <a:close/>
                  <a:moveTo>
                    <a:pt x="1141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6"/>
                    <a:pt x="502" y="2238"/>
                    <a:pt x="1141" y="2238"/>
                  </a:cubicBezTo>
                  <a:cubicBezTo>
                    <a:pt x="1758" y="2238"/>
                    <a:pt x="2260" y="1736"/>
                    <a:pt x="2260" y="1119"/>
                  </a:cubicBezTo>
                  <a:cubicBezTo>
                    <a:pt x="2260" y="503"/>
                    <a:pt x="1758" y="1"/>
                    <a:pt x="1141" y="1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7492283" y="2679546"/>
              <a:ext cx="46720" cy="46084"/>
            </a:xfrm>
            <a:custGeom>
              <a:rect b="b" l="l" r="r" t="t"/>
              <a:pathLst>
                <a:path extrusionOk="0" h="1667" w="1690">
                  <a:moveTo>
                    <a:pt x="845" y="1"/>
                  </a:moveTo>
                  <a:cubicBezTo>
                    <a:pt x="389" y="1"/>
                    <a:pt x="1" y="366"/>
                    <a:pt x="1" y="822"/>
                  </a:cubicBezTo>
                  <a:cubicBezTo>
                    <a:pt x="1" y="1302"/>
                    <a:pt x="389" y="1667"/>
                    <a:pt x="845" y="1667"/>
                  </a:cubicBezTo>
                  <a:cubicBezTo>
                    <a:pt x="1302" y="1667"/>
                    <a:pt x="1690" y="1302"/>
                    <a:pt x="1690" y="822"/>
                  </a:cubicBezTo>
                  <a:cubicBezTo>
                    <a:pt x="1690" y="366"/>
                    <a:pt x="1302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7484708" y="2671335"/>
              <a:ext cx="61870" cy="62505"/>
            </a:xfrm>
            <a:custGeom>
              <a:rect b="b" l="l" r="r" t="t"/>
              <a:pathLst>
                <a:path extrusionOk="0" h="2261" w="2238">
                  <a:moveTo>
                    <a:pt x="1119" y="571"/>
                  </a:moveTo>
                  <a:cubicBezTo>
                    <a:pt x="1416" y="571"/>
                    <a:pt x="1667" y="822"/>
                    <a:pt x="1667" y="1119"/>
                  </a:cubicBezTo>
                  <a:cubicBezTo>
                    <a:pt x="1667" y="1439"/>
                    <a:pt x="1416" y="1690"/>
                    <a:pt x="1119" y="1690"/>
                  </a:cubicBezTo>
                  <a:cubicBezTo>
                    <a:pt x="823" y="1690"/>
                    <a:pt x="571" y="1439"/>
                    <a:pt x="571" y="1119"/>
                  </a:cubicBezTo>
                  <a:cubicBezTo>
                    <a:pt x="571" y="822"/>
                    <a:pt x="823" y="571"/>
                    <a:pt x="1119" y="571"/>
                  </a:cubicBezTo>
                  <a:close/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60"/>
                    <a:pt x="1119" y="2260"/>
                  </a:cubicBezTo>
                  <a:cubicBezTo>
                    <a:pt x="1736" y="2260"/>
                    <a:pt x="2238" y="1758"/>
                    <a:pt x="2238" y="1119"/>
                  </a:cubicBezTo>
                  <a:cubicBezTo>
                    <a:pt x="2238" y="503"/>
                    <a:pt x="1736" y="1"/>
                    <a:pt x="1119" y="1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4572000" y="4445800"/>
              <a:ext cx="3209275" cy="4600"/>
            </a:xfrm>
            <a:custGeom>
              <a:rect b="b" l="l" r="r" t="t"/>
              <a:pathLst>
                <a:path extrusionOk="0" h="184" w="128371">
                  <a:moveTo>
                    <a:pt x="1" y="1"/>
                  </a:moveTo>
                  <a:lnTo>
                    <a:pt x="1" y="183"/>
                  </a:lnTo>
                  <a:lnTo>
                    <a:pt x="128370" y="183"/>
                  </a:lnTo>
                  <a:cubicBezTo>
                    <a:pt x="128370" y="183"/>
                    <a:pt x="128370" y="183"/>
                    <a:pt x="128370" y="161"/>
                  </a:cubicBezTo>
                  <a:lnTo>
                    <a:pt x="128370" y="1"/>
                  </a:lnTo>
                  <a:close/>
                </a:path>
              </a:pathLst>
            </a:custGeom>
            <a:solidFill>
              <a:srgbClr val="011635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7852587" y="2623398"/>
              <a:ext cx="46748" cy="46084"/>
            </a:xfrm>
            <a:custGeom>
              <a:rect b="b" l="l" r="r" t="t"/>
              <a:pathLst>
                <a:path extrusionOk="0" h="1667" w="1691">
                  <a:moveTo>
                    <a:pt x="846" y="0"/>
                  </a:moveTo>
                  <a:cubicBezTo>
                    <a:pt x="366" y="0"/>
                    <a:pt x="1" y="365"/>
                    <a:pt x="1" y="845"/>
                  </a:cubicBezTo>
                  <a:cubicBezTo>
                    <a:pt x="1" y="1301"/>
                    <a:pt x="366" y="1666"/>
                    <a:pt x="846" y="1666"/>
                  </a:cubicBezTo>
                  <a:cubicBezTo>
                    <a:pt x="1302" y="1666"/>
                    <a:pt x="1690" y="1301"/>
                    <a:pt x="1690" y="845"/>
                  </a:cubicBezTo>
                  <a:cubicBezTo>
                    <a:pt x="1690" y="365"/>
                    <a:pt x="1302" y="0"/>
                    <a:pt x="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7844404" y="2615187"/>
              <a:ext cx="62478" cy="62505"/>
            </a:xfrm>
            <a:custGeom>
              <a:rect b="b" l="l" r="r" t="t"/>
              <a:pathLst>
                <a:path extrusionOk="0" h="2261" w="2260">
                  <a:moveTo>
                    <a:pt x="1142" y="571"/>
                  </a:moveTo>
                  <a:cubicBezTo>
                    <a:pt x="1438" y="571"/>
                    <a:pt x="1689" y="822"/>
                    <a:pt x="1689" y="1142"/>
                  </a:cubicBezTo>
                  <a:cubicBezTo>
                    <a:pt x="1689" y="1438"/>
                    <a:pt x="1438" y="1689"/>
                    <a:pt x="1142" y="1689"/>
                  </a:cubicBezTo>
                  <a:cubicBezTo>
                    <a:pt x="822" y="1689"/>
                    <a:pt x="571" y="1438"/>
                    <a:pt x="571" y="1142"/>
                  </a:cubicBezTo>
                  <a:cubicBezTo>
                    <a:pt x="571" y="822"/>
                    <a:pt x="822" y="571"/>
                    <a:pt x="1142" y="571"/>
                  </a:cubicBezTo>
                  <a:close/>
                  <a:moveTo>
                    <a:pt x="1142" y="0"/>
                  </a:moveTo>
                  <a:cubicBezTo>
                    <a:pt x="525" y="0"/>
                    <a:pt x="0" y="502"/>
                    <a:pt x="0" y="1142"/>
                  </a:cubicBezTo>
                  <a:cubicBezTo>
                    <a:pt x="0" y="1758"/>
                    <a:pt x="525" y="2260"/>
                    <a:pt x="1142" y="2260"/>
                  </a:cubicBezTo>
                  <a:cubicBezTo>
                    <a:pt x="1758" y="2260"/>
                    <a:pt x="2260" y="1758"/>
                    <a:pt x="2260" y="1142"/>
                  </a:cubicBezTo>
                  <a:cubicBezTo>
                    <a:pt x="2260" y="502"/>
                    <a:pt x="1758" y="0"/>
                    <a:pt x="1142" y="0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7306782" y="2399387"/>
              <a:ext cx="46084" cy="46084"/>
            </a:xfrm>
            <a:custGeom>
              <a:rect b="b" l="l" r="r" t="t"/>
              <a:pathLst>
                <a:path extrusionOk="0" h="1667" w="1667">
                  <a:moveTo>
                    <a:pt x="822" y="0"/>
                  </a:moveTo>
                  <a:cubicBezTo>
                    <a:pt x="365" y="0"/>
                    <a:pt x="0" y="365"/>
                    <a:pt x="0" y="822"/>
                  </a:cubicBezTo>
                  <a:cubicBezTo>
                    <a:pt x="0" y="1301"/>
                    <a:pt x="365" y="1666"/>
                    <a:pt x="822" y="1666"/>
                  </a:cubicBezTo>
                  <a:cubicBezTo>
                    <a:pt x="1301" y="1666"/>
                    <a:pt x="1666" y="1301"/>
                    <a:pt x="1666" y="822"/>
                  </a:cubicBezTo>
                  <a:cubicBezTo>
                    <a:pt x="1666" y="365"/>
                    <a:pt x="1301" y="0"/>
                    <a:pt x="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7298571" y="2391176"/>
              <a:ext cx="62505" cy="62505"/>
            </a:xfrm>
            <a:custGeom>
              <a:rect b="b" l="l" r="r" t="t"/>
              <a:pathLst>
                <a:path extrusionOk="0" h="2261" w="2261">
                  <a:moveTo>
                    <a:pt x="1119" y="571"/>
                  </a:moveTo>
                  <a:cubicBezTo>
                    <a:pt x="1438" y="571"/>
                    <a:pt x="1689" y="822"/>
                    <a:pt x="1689" y="1119"/>
                  </a:cubicBezTo>
                  <a:cubicBezTo>
                    <a:pt x="1689" y="1438"/>
                    <a:pt x="1438" y="1689"/>
                    <a:pt x="1119" y="1689"/>
                  </a:cubicBezTo>
                  <a:cubicBezTo>
                    <a:pt x="822" y="1689"/>
                    <a:pt x="571" y="1438"/>
                    <a:pt x="571" y="1119"/>
                  </a:cubicBezTo>
                  <a:cubicBezTo>
                    <a:pt x="571" y="822"/>
                    <a:pt x="822" y="571"/>
                    <a:pt x="1119" y="571"/>
                  </a:cubicBezTo>
                  <a:close/>
                  <a:moveTo>
                    <a:pt x="1119" y="0"/>
                  </a:moveTo>
                  <a:cubicBezTo>
                    <a:pt x="503" y="0"/>
                    <a:pt x="0" y="503"/>
                    <a:pt x="0" y="1119"/>
                  </a:cubicBezTo>
                  <a:cubicBezTo>
                    <a:pt x="0" y="1758"/>
                    <a:pt x="503" y="2260"/>
                    <a:pt x="1119" y="2260"/>
                  </a:cubicBezTo>
                  <a:cubicBezTo>
                    <a:pt x="1758" y="2260"/>
                    <a:pt x="2260" y="1758"/>
                    <a:pt x="2260" y="1119"/>
                  </a:cubicBezTo>
                  <a:cubicBezTo>
                    <a:pt x="2260" y="503"/>
                    <a:pt x="1758" y="0"/>
                    <a:pt x="1119" y="0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8075991" y="2730026"/>
              <a:ext cx="46720" cy="46720"/>
            </a:xfrm>
            <a:custGeom>
              <a:rect b="b" l="l" r="r" t="t"/>
              <a:pathLst>
                <a:path extrusionOk="0" h="1690" w="1690">
                  <a:moveTo>
                    <a:pt x="845" y="1"/>
                  </a:moveTo>
                  <a:cubicBezTo>
                    <a:pt x="365" y="1"/>
                    <a:pt x="0" y="389"/>
                    <a:pt x="0" y="845"/>
                  </a:cubicBezTo>
                  <a:cubicBezTo>
                    <a:pt x="0" y="1302"/>
                    <a:pt x="365" y="1690"/>
                    <a:pt x="845" y="1690"/>
                  </a:cubicBezTo>
                  <a:cubicBezTo>
                    <a:pt x="1301" y="1690"/>
                    <a:pt x="1689" y="1302"/>
                    <a:pt x="1689" y="845"/>
                  </a:cubicBezTo>
                  <a:cubicBezTo>
                    <a:pt x="1689" y="389"/>
                    <a:pt x="1301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8067780" y="2722452"/>
              <a:ext cx="62505" cy="61870"/>
            </a:xfrm>
            <a:custGeom>
              <a:rect b="b" l="l" r="r" t="t"/>
              <a:pathLst>
                <a:path extrusionOk="0" h="2238" w="2261">
                  <a:moveTo>
                    <a:pt x="1142" y="571"/>
                  </a:moveTo>
                  <a:cubicBezTo>
                    <a:pt x="1438" y="571"/>
                    <a:pt x="1689" y="822"/>
                    <a:pt x="1689" y="1119"/>
                  </a:cubicBezTo>
                  <a:cubicBezTo>
                    <a:pt x="1689" y="1416"/>
                    <a:pt x="1438" y="1667"/>
                    <a:pt x="1142" y="1667"/>
                  </a:cubicBezTo>
                  <a:cubicBezTo>
                    <a:pt x="822" y="1667"/>
                    <a:pt x="571" y="1416"/>
                    <a:pt x="571" y="1119"/>
                  </a:cubicBezTo>
                  <a:cubicBezTo>
                    <a:pt x="571" y="822"/>
                    <a:pt x="822" y="571"/>
                    <a:pt x="1142" y="571"/>
                  </a:cubicBezTo>
                  <a:close/>
                  <a:moveTo>
                    <a:pt x="1142" y="1"/>
                  </a:moveTo>
                  <a:cubicBezTo>
                    <a:pt x="503" y="1"/>
                    <a:pt x="0" y="503"/>
                    <a:pt x="0" y="1119"/>
                  </a:cubicBezTo>
                  <a:cubicBezTo>
                    <a:pt x="0" y="1735"/>
                    <a:pt x="503" y="2238"/>
                    <a:pt x="1142" y="2238"/>
                  </a:cubicBezTo>
                  <a:cubicBezTo>
                    <a:pt x="1758" y="2238"/>
                    <a:pt x="2260" y="1735"/>
                    <a:pt x="2260" y="1119"/>
                  </a:cubicBezTo>
                  <a:cubicBezTo>
                    <a:pt x="2260" y="503"/>
                    <a:pt x="1758" y="1"/>
                    <a:pt x="1142" y="1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7519420" y="2899770"/>
              <a:ext cx="974929" cy="15813"/>
            </a:xfrm>
            <a:custGeom>
              <a:rect b="b" l="l" r="r" t="t"/>
              <a:pathLst>
                <a:path extrusionOk="0" h="572" w="35266">
                  <a:moveTo>
                    <a:pt x="274" y="1"/>
                  </a:moveTo>
                  <a:cubicBezTo>
                    <a:pt x="115" y="1"/>
                    <a:pt x="0" y="137"/>
                    <a:pt x="0" y="297"/>
                  </a:cubicBezTo>
                  <a:cubicBezTo>
                    <a:pt x="0" y="457"/>
                    <a:pt x="115" y="571"/>
                    <a:pt x="274" y="571"/>
                  </a:cubicBezTo>
                  <a:lnTo>
                    <a:pt x="34992" y="571"/>
                  </a:lnTo>
                  <a:cubicBezTo>
                    <a:pt x="35151" y="571"/>
                    <a:pt x="35266" y="457"/>
                    <a:pt x="35266" y="297"/>
                  </a:cubicBezTo>
                  <a:cubicBezTo>
                    <a:pt x="35266" y="137"/>
                    <a:pt x="35151" y="1"/>
                    <a:pt x="34992" y="1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7873432" y="2169680"/>
              <a:ext cx="368535" cy="64385"/>
            </a:xfrm>
            <a:custGeom>
              <a:rect b="b" l="l" r="r" t="t"/>
              <a:pathLst>
                <a:path extrusionOk="0" h="2329" w="13331">
                  <a:moveTo>
                    <a:pt x="0" y="1"/>
                  </a:moveTo>
                  <a:lnTo>
                    <a:pt x="0" y="2329"/>
                  </a:lnTo>
                  <a:lnTo>
                    <a:pt x="13330" y="2329"/>
                  </a:lnTo>
                  <a:lnTo>
                    <a:pt x="13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8053902" y="2264974"/>
              <a:ext cx="188069" cy="65021"/>
            </a:xfrm>
            <a:custGeom>
              <a:rect b="b" l="l" r="r" t="t"/>
              <a:pathLst>
                <a:path extrusionOk="0" h="2352" w="6803">
                  <a:moveTo>
                    <a:pt x="0" y="0"/>
                  </a:moveTo>
                  <a:lnTo>
                    <a:pt x="0" y="2351"/>
                  </a:lnTo>
                  <a:lnTo>
                    <a:pt x="6802" y="2351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586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6899757" y="3149021"/>
              <a:ext cx="1412853" cy="831064"/>
            </a:xfrm>
            <a:custGeom>
              <a:rect b="b" l="l" r="r" t="t"/>
              <a:pathLst>
                <a:path extrusionOk="0" h="30062" w="51107">
                  <a:moveTo>
                    <a:pt x="1" y="1"/>
                  </a:moveTo>
                  <a:lnTo>
                    <a:pt x="1" y="30061"/>
                  </a:lnTo>
                  <a:lnTo>
                    <a:pt x="51107" y="30061"/>
                  </a:lnTo>
                  <a:lnTo>
                    <a:pt x="51107" y="1"/>
                  </a:lnTo>
                  <a:close/>
                </a:path>
              </a:pathLst>
            </a:custGeom>
            <a:solidFill>
              <a:srgbClr val="F9C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6899757" y="3945985"/>
              <a:ext cx="1412853" cy="34114"/>
            </a:xfrm>
            <a:custGeom>
              <a:rect b="b" l="l" r="r" t="t"/>
              <a:pathLst>
                <a:path extrusionOk="0" h="1234" w="51107">
                  <a:moveTo>
                    <a:pt x="1" y="1"/>
                  </a:moveTo>
                  <a:lnTo>
                    <a:pt x="1" y="1233"/>
                  </a:lnTo>
                  <a:lnTo>
                    <a:pt x="51107" y="1233"/>
                  </a:lnTo>
                  <a:lnTo>
                    <a:pt x="51107" y="1"/>
                  </a:lnTo>
                  <a:close/>
                </a:path>
              </a:pathLst>
            </a:custGeom>
            <a:solidFill>
              <a:srgbClr val="F99A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6958448" y="3207713"/>
              <a:ext cx="80806" cy="80779"/>
            </a:xfrm>
            <a:custGeom>
              <a:rect b="b" l="l" r="r" t="t"/>
              <a:pathLst>
                <a:path extrusionOk="0" h="2922" w="2923">
                  <a:moveTo>
                    <a:pt x="2352" y="571"/>
                  </a:moveTo>
                  <a:lnTo>
                    <a:pt x="2352" y="2351"/>
                  </a:lnTo>
                  <a:lnTo>
                    <a:pt x="571" y="2351"/>
                  </a:lnTo>
                  <a:lnTo>
                    <a:pt x="571" y="571"/>
                  </a:lnTo>
                  <a:close/>
                  <a:moveTo>
                    <a:pt x="274" y="0"/>
                  </a:moveTo>
                  <a:cubicBezTo>
                    <a:pt x="115" y="0"/>
                    <a:pt x="1" y="137"/>
                    <a:pt x="1" y="297"/>
                  </a:cubicBezTo>
                  <a:lnTo>
                    <a:pt x="1" y="2625"/>
                  </a:lnTo>
                  <a:cubicBezTo>
                    <a:pt x="1" y="2785"/>
                    <a:pt x="115" y="2922"/>
                    <a:pt x="274" y="2922"/>
                  </a:cubicBezTo>
                  <a:lnTo>
                    <a:pt x="2625" y="2922"/>
                  </a:lnTo>
                  <a:cubicBezTo>
                    <a:pt x="2785" y="2922"/>
                    <a:pt x="2922" y="2785"/>
                    <a:pt x="2922" y="2625"/>
                  </a:cubicBezTo>
                  <a:lnTo>
                    <a:pt x="2922" y="297"/>
                  </a:lnTo>
                  <a:cubicBezTo>
                    <a:pt x="2922" y="137"/>
                    <a:pt x="2785" y="0"/>
                    <a:pt x="2625" y="0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7087802" y="3272707"/>
              <a:ext cx="80806" cy="15785"/>
            </a:xfrm>
            <a:custGeom>
              <a:rect b="b" l="l" r="r" t="t"/>
              <a:pathLst>
                <a:path extrusionOk="0" h="571" w="2923">
                  <a:moveTo>
                    <a:pt x="297" y="0"/>
                  </a:moveTo>
                  <a:cubicBezTo>
                    <a:pt x="138" y="0"/>
                    <a:pt x="1" y="114"/>
                    <a:pt x="1" y="274"/>
                  </a:cubicBezTo>
                  <a:cubicBezTo>
                    <a:pt x="1" y="434"/>
                    <a:pt x="138" y="571"/>
                    <a:pt x="297" y="571"/>
                  </a:cubicBezTo>
                  <a:lnTo>
                    <a:pt x="2648" y="571"/>
                  </a:lnTo>
                  <a:cubicBezTo>
                    <a:pt x="2785" y="571"/>
                    <a:pt x="2922" y="434"/>
                    <a:pt x="2922" y="274"/>
                  </a:cubicBezTo>
                  <a:cubicBezTo>
                    <a:pt x="2922" y="114"/>
                    <a:pt x="2785" y="0"/>
                    <a:pt x="2648" y="0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7031018" y="3477145"/>
              <a:ext cx="1210934" cy="46720"/>
            </a:xfrm>
            <a:custGeom>
              <a:rect b="b" l="l" r="r" t="t"/>
              <a:pathLst>
                <a:path extrusionOk="0" h="1690" w="43803">
                  <a:moveTo>
                    <a:pt x="0" y="1"/>
                  </a:moveTo>
                  <a:lnTo>
                    <a:pt x="0" y="1690"/>
                  </a:lnTo>
                  <a:lnTo>
                    <a:pt x="43802" y="1690"/>
                  </a:lnTo>
                  <a:lnTo>
                    <a:pt x="43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7031018" y="3587589"/>
              <a:ext cx="750285" cy="46720"/>
            </a:xfrm>
            <a:custGeom>
              <a:rect b="b" l="l" r="r" t="t"/>
              <a:pathLst>
                <a:path extrusionOk="0" h="1690" w="27140">
                  <a:moveTo>
                    <a:pt x="0" y="0"/>
                  </a:moveTo>
                  <a:lnTo>
                    <a:pt x="0" y="1689"/>
                  </a:lnTo>
                  <a:lnTo>
                    <a:pt x="27140" y="1689"/>
                  </a:lnTo>
                  <a:lnTo>
                    <a:pt x="27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7031018" y="3697369"/>
              <a:ext cx="542699" cy="46720"/>
            </a:xfrm>
            <a:custGeom>
              <a:rect b="b" l="l" r="r" t="t"/>
              <a:pathLst>
                <a:path extrusionOk="0" h="1690" w="19631">
                  <a:moveTo>
                    <a:pt x="0" y="1"/>
                  </a:moveTo>
                  <a:lnTo>
                    <a:pt x="0" y="1690"/>
                  </a:lnTo>
                  <a:lnTo>
                    <a:pt x="19630" y="1690"/>
                  </a:lnTo>
                  <a:lnTo>
                    <a:pt x="19630" y="1"/>
                  </a:lnTo>
                  <a:close/>
                </a:path>
              </a:pathLst>
            </a:custGeom>
            <a:solidFill>
              <a:srgbClr val="586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7631755" y="3697369"/>
              <a:ext cx="305422" cy="46720"/>
            </a:xfrm>
            <a:custGeom>
              <a:rect b="b" l="l" r="r" t="t"/>
              <a:pathLst>
                <a:path extrusionOk="0" h="1690" w="11048">
                  <a:moveTo>
                    <a:pt x="0" y="1"/>
                  </a:moveTo>
                  <a:lnTo>
                    <a:pt x="0" y="1690"/>
                  </a:lnTo>
                  <a:lnTo>
                    <a:pt x="11048" y="1690"/>
                  </a:lnTo>
                  <a:lnTo>
                    <a:pt x="11048" y="1"/>
                  </a:lnTo>
                  <a:close/>
                </a:path>
              </a:pathLst>
            </a:custGeom>
            <a:solidFill>
              <a:srgbClr val="586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7031018" y="3807813"/>
              <a:ext cx="330054" cy="46084"/>
            </a:xfrm>
            <a:custGeom>
              <a:rect b="b" l="l" r="r" t="t"/>
              <a:pathLst>
                <a:path extrusionOk="0" h="1667" w="11939">
                  <a:moveTo>
                    <a:pt x="0" y="0"/>
                  </a:moveTo>
                  <a:lnTo>
                    <a:pt x="0" y="1666"/>
                  </a:lnTo>
                  <a:lnTo>
                    <a:pt x="11938" y="1666"/>
                  </a:lnTo>
                  <a:lnTo>
                    <a:pt x="11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8462171" y="2102806"/>
              <a:ext cx="1824902" cy="237913"/>
            </a:xfrm>
            <a:custGeom>
              <a:rect b="b" l="l" r="r" t="t"/>
              <a:pathLst>
                <a:path extrusionOk="0" h="8606" w="66012">
                  <a:moveTo>
                    <a:pt x="0" y="0"/>
                  </a:moveTo>
                  <a:lnTo>
                    <a:pt x="0" y="8605"/>
                  </a:lnTo>
                  <a:lnTo>
                    <a:pt x="66011" y="8605"/>
                  </a:lnTo>
                  <a:lnTo>
                    <a:pt x="66011" y="0"/>
                  </a:lnTo>
                  <a:close/>
                </a:path>
              </a:pathLst>
            </a:custGeom>
            <a:solidFill>
              <a:srgbClr val="F9C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8462171" y="2340695"/>
              <a:ext cx="1824902" cy="34086"/>
            </a:xfrm>
            <a:custGeom>
              <a:rect b="b" l="l" r="r" t="t"/>
              <a:pathLst>
                <a:path extrusionOk="0" h="1233" w="66012">
                  <a:moveTo>
                    <a:pt x="0" y="0"/>
                  </a:moveTo>
                  <a:lnTo>
                    <a:pt x="0" y="1233"/>
                  </a:lnTo>
                  <a:lnTo>
                    <a:pt x="66011" y="1233"/>
                  </a:lnTo>
                  <a:lnTo>
                    <a:pt x="66011" y="0"/>
                  </a:lnTo>
                  <a:close/>
                </a:path>
              </a:pathLst>
            </a:custGeom>
            <a:solidFill>
              <a:srgbClr val="F99A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8520835" y="2161470"/>
              <a:ext cx="80806" cy="15813"/>
            </a:xfrm>
            <a:custGeom>
              <a:rect b="b" l="l" r="r" t="t"/>
              <a:pathLst>
                <a:path extrusionOk="0" h="572" w="2923">
                  <a:moveTo>
                    <a:pt x="298" y="1"/>
                  </a:moveTo>
                  <a:cubicBezTo>
                    <a:pt x="138" y="1"/>
                    <a:pt x="1" y="138"/>
                    <a:pt x="1" y="298"/>
                  </a:cubicBezTo>
                  <a:cubicBezTo>
                    <a:pt x="1" y="457"/>
                    <a:pt x="138" y="572"/>
                    <a:pt x="298" y="572"/>
                  </a:cubicBezTo>
                  <a:lnTo>
                    <a:pt x="2626" y="572"/>
                  </a:lnTo>
                  <a:cubicBezTo>
                    <a:pt x="2786" y="572"/>
                    <a:pt x="2923" y="457"/>
                    <a:pt x="2923" y="298"/>
                  </a:cubicBezTo>
                  <a:cubicBezTo>
                    <a:pt x="2923" y="138"/>
                    <a:pt x="2786" y="1"/>
                    <a:pt x="2626" y="1"/>
                  </a:cubicBezTo>
                  <a:close/>
                </a:path>
              </a:pathLst>
            </a:custGeom>
            <a:solidFill>
              <a:srgbClr val="000E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8650851" y="2161470"/>
              <a:ext cx="80143" cy="15813"/>
            </a:xfrm>
            <a:custGeom>
              <a:rect b="b" l="l" r="r" t="t"/>
              <a:pathLst>
                <a:path extrusionOk="0" h="572" w="2899">
                  <a:moveTo>
                    <a:pt x="274" y="1"/>
                  </a:moveTo>
                  <a:cubicBezTo>
                    <a:pt x="114" y="1"/>
                    <a:pt x="0" y="138"/>
                    <a:pt x="0" y="298"/>
                  </a:cubicBezTo>
                  <a:cubicBezTo>
                    <a:pt x="0" y="457"/>
                    <a:pt x="114" y="572"/>
                    <a:pt x="274" y="572"/>
                  </a:cubicBezTo>
                  <a:lnTo>
                    <a:pt x="2625" y="572"/>
                  </a:lnTo>
                  <a:cubicBezTo>
                    <a:pt x="2785" y="572"/>
                    <a:pt x="2899" y="457"/>
                    <a:pt x="2899" y="298"/>
                  </a:cubicBezTo>
                  <a:cubicBezTo>
                    <a:pt x="2899" y="138"/>
                    <a:pt x="2785" y="1"/>
                    <a:pt x="2625" y="1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8520835" y="2136229"/>
              <a:ext cx="80806" cy="41053"/>
            </a:xfrm>
            <a:custGeom>
              <a:rect b="b" l="l" r="r" t="t"/>
              <a:pathLst>
                <a:path extrusionOk="0" h="1485" w="2923">
                  <a:moveTo>
                    <a:pt x="2352" y="572"/>
                  </a:moveTo>
                  <a:lnTo>
                    <a:pt x="2352" y="914"/>
                  </a:lnTo>
                  <a:lnTo>
                    <a:pt x="572" y="914"/>
                  </a:lnTo>
                  <a:lnTo>
                    <a:pt x="572" y="572"/>
                  </a:lnTo>
                  <a:close/>
                  <a:moveTo>
                    <a:pt x="298" y="1"/>
                  </a:moveTo>
                  <a:cubicBezTo>
                    <a:pt x="138" y="1"/>
                    <a:pt x="1" y="138"/>
                    <a:pt x="1" y="298"/>
                  </a:cubicBezTo>
                  <a:lnTo>
                    <a:pt x="1" y="1211"/>
                  </a:lnTo>
                  <a:cubicBezTo>
                    <a:pt x="1" y="1370"/>
                    <a:pt x="138" y="1485"/>
                    <a:pt x="298" y="1485"/>
                  </a:cubicBezTo>
                  <a:lnTo>
                    <a:pt x="2626" y="1485"/>
                  </a:lnTo>
                  <a:cubicBezTo>
                    <a:pt x="2786" y="1485"/>
                    <a:pt x="2923" y="1370"/>
                    <a:pt x="2923" y="1211"/>
                  </a:cubicBezTo>
                  <a:lnTo>
                    <a:pt x="2923" y="298"/>
                  </a:lnTo>
                  <a:cubicBezTo>
                    <a:pt x="2923" y="138"/>
                    <a:pt x="2786" y="1"/>
                    <a:pt x="2626" y="1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8593404" y="2226464"/>
              <a:ext cx="648718" cy="46112"/>
            </a:xfrm>
            <a:custGeom>
              <a:rect b="b" l="l" r="r" t="t"/>
              <a:pathLst>
                <a:path extrusionOk="0" h="1668" w="23466">
                  <a:moveTo>
                    <a:pt x="1" y="1"/>
                  </a:moveTo>
                  <a:lnTo>
                    <a:pt x="1" y="1667"/>
                  </a:lnTo>
                  <a:lnTo>
                    <a:pt x="23465" y="1667"/>
                  </a:lnTo>
                  <a:lnTo>
                    <a:pt x="23465" y="1"/>
                  </a:lnTo>
                  <a:close/>
                </a:path>
              </a:pathLst>
            </a:custGeom>
            <a:solidFill>
              <a:srgbClr val="586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9281225" y="2226464"/>
              <a:ext cx="272635" cy="46112"/>
            </a:xfrm>
            <a:custGeom>
              <a:rect b="b" l="l" r="r" t="t"/>
              <a:pathLst>
                <a:path extrusionOk="0" h="1668" w="9862">
                  <a:moveTo>
                    <a:pt x="0" y="1"/>
                  </a:moveTo>
                  <a:lnTo>
                    <a:pt x="0" y="1667"/>
                  </a:lnTo>
                  <a:lnTo>
                    <a:pt x="9861" y="1667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8462171" y="2423355"/>
              <a:ext cx="1824902" cy="237277"/>
            </a:xfrm>
            <a:custGeom>
              <a:rect b="b" l="l" r="r" t="t"/>
              <a:pathLst>
                <a:path extrusionOk="0" h="8583" w="66012">
                  <a:moveTo>
                    <a:pt x="0" y="0"/>
                  </a:moveTo>
                  <a:lnTo>
                    <a:pt x="0" y="8583"/>
                  </a:lnTo>
                  <a:lnTo>
                    <a:pt x="66011" y="8583"/>
                  </a:lnTo>
                  <a:lnTo>
                    <a:pt x="66011" y="0"/>
                  </a:lnTo>
                  <a:close/>
                </a:path>
              </a:pathLst>
            </a:custGeom>
            <a:solidFill>
              <a:srgbClr val="F9C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8462171" y="2660609"/>
              <a:ext cx="1824902" cy="34750"/>
            </a:xfrm>
            <a:custGeom>
              <a:rect b="b" l="l" r="r" t="t"/>
              <a:pathLst>
                <a:path extrusionOk="0" h="1257" w="66012">
                  <a:moveTo>
                    <a:pt x="0" y="1"/>
                  </a:moveTo>
                  <a:lnTo>
                    <a:pt x="0" y="1256"/>
                  </a:lnTo>
                  <a:lnTo>
                    <a:pt x="66011" y="1256"/>
                  </a:lnTo>
                  <a:lnTo>
                    <a:pt x="66011" y="1"/>
                  </a:lnTo>
                  <a:close/>
                </a:path>
              </a:pathLst>
            </a:custGeom>
            <a:solidFill>
              <a:srgbClr val="F99A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8520835" y="2482047"/>
              <a:ext cx="80806" cy="15785"/>
            </a:xfrm>
            <a:custGeom>
              <a:rect b="b" l="l" r="r" t="t"/>
              <a:pathLst>
                <a:path extrusionOk="0" h="571" w="2923">
                  <a:moveTo>
                    <a:pt x="298" y="0"/>
                  </a:moveTo>
                  <a:cubicBezTo>
                    <a:pt x="138" y="0"/>
                    <a:pt x="1" y="114"/>
                    <a:pt x="1" y="274"/>
                  </a:cubicBezTo>
                  <a:cubicBezTo>
                    <a:pt x="1" y="434"/>
                    <a:pt x="138" y="571"/>
                    <a:pt x="298" y="571"/>
                  </a:cubicBezTo>
                  <a:lnTo>
                    <a:pt x="2626" y="571"/>
                  </a:lnTo>
                  <a:cubicBezTo>
                    <a:pt x="2786" y="571"/>
                    <a:pt x="2923" y="434"/>
                    <a:pt x="2923" y="274"/>
                  </a:cubicBezTo>
                  <a:cubicBezTo>
                    <a:pt x="2923" y="114"/>
                    <a:pt x="2786" y="0"/>
                    <a:pt x="2626" y="0"/>
                  </a:cubicBezTo>
                  <a:close/>
                </a:path>
              </a:pathLst>
            </a:custGeom>
            <a:solidFill>
              <a:srgbClr val="000E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8650851" y="2482047"/>
              <a:ext cx="80143" cy="15785"/>
            </a:xfrm>
            <a:custGeom>
              <a:rect b="b" l="l" r="r" t="t"/>
              <a:pathLst>
                <a:path extrusionOk="0" h="571" w="2899">
                  <a:moveTo>
                    <a:pt x="274" y="0"/>
                  </a:moveTo>
                  <a:cubicBezTo>
                    <a:pt x="114" y="0"/>
                    <a:pt x="0" y="114"/>
                    <a:pt x="0" y="274"/>
                  </a:cubicBezTo>
                  <a:cubicBezTo>
                    <a:pt x="0" y="434"/>
                    <a:pt x="114" y="571"/>
                    <a:pt x="274" y="571"/>
                  </a:cubicBezTo>
                  <a:lnTo>
                    <a:pt x="2625" y="571"/>
                  </a:lnTo>
                  <a:cubicBezTo>
                    <a:pt x="2785" y="571"/>
                    <a:pt x="2899" y="434"/>
                    <a:pt x="2899" y="274"/>
                  </a:cubicBezTo>
                  <a:cubicBezTo>
                    <a:pt x="2899" y="114"/>
                    <a:pt x="2785" y="0"/>
                    <a:pt x="2625" y="0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8520835" y="2456806"/>
              <a:ext cx="80806" cy="41025"/>
            </a:xfrm>
            <a:custGeom>
              <a:rect b="b" l="l" r="r" t="t"/>
              <a:pathLst>
                <a:path extrusionOk="0" h="1484" w="2923">
                  <a:moveTo>
                    <a:pt x="2352" y="571"/>
                  </a:moveTo>
                  <a:lnTo>
                    <a:pt x="2352" y="913"/>
                  </a:lnTo>
                  <a:lnTo>
                    <a:pt x="572" y="913"/>
                  </a:lnTo>
                  <a:lnTo>
                    <a:pt x="572" y="571"/>
                  </a:lnTo>
                  <a:close/>
                  <a:moveTo>
                    <a:pt x="298" y="0"/>
                  </a:moveTo>
                  <a:cubicBezTo>
                    <a:pt x="138" y="0"/>
                    <a:pt x="1" y="137"/>
                    <a:pt x="1" y="274"/>
                  </a:cubicBezTo>
                  <a:lnTo>
                    <a:pt x="1" y="1187"/>
                  </a:lnTo>
                  <a:cubicBezTo>
                    <a:pt x="1" y="1347"/>
                    <a:pt x="138" y="1484"/>
                    <a:pt x="298" y="1484"/>
                  </a:cubicBezTo>
                  <a:lnTo>
                    <a:pt x="2626" y="1484"/>
                  </a:lnTo>
                  <a:cubicBezTo>
                    <a:pt x="2786" y="1484"/>
                    <a:pt x="2923" y="1347"/>
                    <a:pt x="2923" y="1187"/>
                  </a:cubicBezTo>
                  <a:lnTo>
                    <a:pt x="2923" y="274"/>
                  </a:lnTo>
                  <a:cubicBezTo>
                    <a:pt x="2923" y="137"/>
                    <a:pt x="2786" y="0"/>
                    <a:pt x="2626" y="0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8593404" y="2546405"/>
              <a:ext cx="296603" cy="46720"/>
            </a:xfrm>
            <a:custGeom>
              <a:rect b="b" l="l" r="r" t="t"/>
              <a:pathLst>
                <a:path extrusionOk="0" h="1690" w="10729">
                  <a:moveTo>
                    <a:pt x="1" y="0"/>
                  </a:moveTo>
                  <a:lnTo>
                    <a:pt x="1" y="1689"/>
                  </a:lnTo>
                  <a:lnTo>
                    <a:pt x="10729" y="1689"/>
                  </a:lnTo>
                  <a:lnTo>
                    <a:pt x="10729" y="0"/>
                  </a:lnTo>
                  <a:close/>
                </a:path>
              </a:pathLst>
            </a:custGeom>
            <a:solidFill>
              <a:srgbClr val="586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9252197" y="2546405"/>
              <a:ext cx="865758" cy="46720"/>
            </a:xfrm>
            <a:custGeom>
              <a:rect b="b" l="l" r="r" t="t"/>
              <a:pathLst>
                <a:path extrusionOk="0" h="1690" w="31317">
                  <a:moveTo>
                    <a:pt x="1" y="0"/>
                  </a:moveTo>
                  <a:lnTo>
                    <a:pt x="1" y="1689"/>
                  </a:lnTo>
                  <a:lnTo>
                    <a:pt x="31317" y="1689"/>
                  </a:lnTo>
                  <a:lnTo>
                    <a:pt x="31317" y="0"/>
                  </a:lnTo>
                  <a:close/>
                </a:path>
              </a:pathLst>
            </a:custGeom>
            <a:solidFill>
              <a:srgbClr val="586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8939222" y="2546405"/>
              <a:ext cx="271972" cy="46720"/>
            </a:xfrm>
            <a:custGeom>
              <a:rect b="b" l="l" r="r" t="t"/>
              <a:pathLst>
                <a:path extrusionOk="0" h="1690" w="9838">
                  <a:moveTo>
                    <a:pt x="0" y="0"/>
                  </a:moveTo>
                  <a:lnTo>
                    <a:pt x="0" y="1689"/>
                  </a:lnTo>
                  <a:lnTo>
                    <a:pt x="9838" y="1689"/>
                  </a:lnTo>
                  <a:lnTo>
                    <a:pt x="9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8462171" y="2743269"/>
              <a:ext cx="1824902" cy="237913"/>
            </a:xfrm>
            <a:custGeom>
              <a:rect b="b" l="l" r="r" t="t"/>
              <a:pathLst>
                <a:path extrusionOk="0" h="8606" w="66012">
                  <a:moveTo>
                    <a:pt x="0" y="1"/>
                  </a:moveTo>
                  <a:lnTo>
                    <a:pt x="0" y="8606"/>
                  </a:lnTo>
                  <a:lnTo>
                    <a:pt x="66011" y="8606"/>
                  </a:lnTo>
                  <a:lnTo>
                    <a:pt x="66011" y="1"/>
                  </a:lnTo>
                  <a:close/>
                </a:path>
              </a:pathLst>
            </a:custGeom>
            <a:solidFill>
              <a:srgbClr val="F9C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8462171" y="2981158"/>
              <a:ext cx="1824902" cy="34114"/>
            </a:xfrm>
            <a:custGeom>
              <a:rect b="b" l="l" r="r" t="t"/>
              <a:pathLst>
                <a:path extrusionOk="0" h="1234" w="66012">
                  <a:moveTo>
                    <a:pt x="0" y="1"/>
                  </a:moveTo>
                  <a:lnTo>
                    <a:pt x="0" y="1234"/>
                  </a:lnTo>
                  <a:lnTo>
                    <a:pt x="66011" y="1234"/>
                  </a:lnTo>
                  <a:lnTo>
                    <a:pt x="66011" y="1"/>
                  </a:lnTo>
                  <a:close/>
                </a:path>
              </a:pathLst>
            </a:custGeom>
            <a:solidFill>
              <a:srgbClr val="F99A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8520835" y="2801960"/>
              <a:ext cx="80806" cy="15813"/>
            </a:xfrm>
            <a:custGeom>
              <a:rect b="b" l="l" r="r" t="t"/>
              <a:pathLst>
                <a:path extrusionOk="0" h="572" w="2923">
                  <a:moveTo>
                    <a:pt x="298" y="1"/>
                  </a:moveTo>
                  <a:cubicBezTo>
                    <a:pt x="138" y="1"/>
                    <a:pt x="1" y="138"/>
                    <a:pt x="1" y="297"/>
                  </a:cubicBezTo>
                  <a:cubicBezTo>
                    <a:pt x="1" y="457"/>
                    <a:pt x="138" y="571"/>
                    <a:pt x="298" y="571"/>
                  </a:cubicBezTo>
                  <a:lnTo>
                    <a:pt x="2626" y="571"/>
                  </a:lnTo>
                  <a:cubicBezTo>
                    <a:pt x="2786" y="571"/>
                    <a:pt x="2923" y="457"/>
                    <a:pt x="2923" y="297"/>
                  </a:cubicBezTo>
                  <a:cubicBezTo>
                    <a:pt x="2923" y="138"/>
                    <a:pt x="2786" y="1"/>
                    <a:pt x="2626" y="1"/>
                  </a:cubicBezTo>
                  <a:close/>
                </a:path>
              </a:pathLst>
            </a:custGeom>
            <a:solidFill>
              <a:srgbClr val="000E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8650851" y="2801960"/>
              <a:ext cx="80143" cy="15813"/>
            </a:xfrm>
            <a:custGeom>
              <a:rect b="b" l="l" r="r" t="t"/>
              <a:pathLst>
                <a:path extrusionOk="0" h="572" w="2899">
                  <a:moveTo>
                    <a:pt x="274" y="1"/>
                  </a:moveTo>
                  <a:cubicBezTo>
                    <a:pt x="114" y="1"/>
                    <a:pt x="0" y="138"/>
                    <a:pt x="0" y="297"/>
                  </a:cubicBezTo>
                  <a:cubicBezTo>
                    <a:pt x="0" y="457"/>
                    <a:pt x="114" y="571"/>
                    <a:pt x="274" y="571"/>
                  </a:cubicBezTo>
                  <a:lnTo>
                    <a:pt x="2625" y="571"/>
                  </a:lnTo>
                  <a:cubicBezTo>
                    <a:pt x="2785" y="571"/>
                    <a:pt x="2899" y="457"/>
                    <a:pt x="2899" y="297"/>
                  </a:cubicBezTo>
                  <a:cubicBezTo>
                    <a:pt x="2899" y="138"/>
                    <a:pt x="2785" y="1"/>
                    <a:pt x="2625" y="1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520835" y="2776720"/>
              <a:ext cx="80806" cy="41053"/>
            </a:xfrm>
            <a:custGeom>
              <a:rect b="b" l="l" r="r" t="t"/>
              <a:pathLst>
                <a:path extrusionOk="0" h="1485" w="2923">
                  <a:moveTo>
                    <a:pt x="2352" y="571"/>
                  </a:moveTo>
                  <a:lnTo>
                    <a:pt x="2352" y="914"/>
                  </a:lnTo>
                  <a:lnTo>
                    <a:pt x="572" y="914"/>
                  </a:lnTo>
                  <a:lnTo>
                    <a:pt x="572" y="571"/>
                  </a:lnTo>
                  <a:close/>
                  <a:moveTo>
                    <a:pt x="298" y="1"/>
                  </a:moveTo>
                  <a:cubicBezTo>
                    <a:pt x="138" y="1"/>
                    <a:pt x="1" y="138"/>
                    <a:pt x="1" y="297"/>
                  </a:cubicBezTo>
                  <a:lnTo>
                    <a:pt x="1" y="1210"/>
                  </a:lnTo>
                  <a:cubicBezTo>
                    <a:pt x="1" y="1370"/>
                    <a:pt x="138" y="1484"/>
                    <a:pt x="298" y="1484"/>
                  </a:cubicBezTo>
                  <a:lnTo>
                    <a:pt x="2626" y="1484"/>
                  </a:lnTo>
                  <a:cubicBezTo>
                    <a:pt x="2786" y="1484"/>
                    <a:pt x="2923" y="1370"/>
                    <a:pt x="2923" y="1210"/>
                  </a:cubicBezTo>
                  <a:lnTo>
                    <a:pt x="2923" y="297"/>
                  </a:lnTo>
                  <a:cubicBezTo>
                    <a:pt x="2923" y="138"/>
                    <a:pt x="2786" y="1"/>
                    <a:pt x="2626" y="1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8593404" y="2866955"/>
              <a:ext cx="648718" cy="46720"/>
            </a:xfrm>
            <a:custGeom>
              <a:rect b="b" l="l" r="r" t="t"/>
              <a:pathLst>
                <a:path extrusionOk="0" h="1690" w="23466">
                  <a:moveTo>
                    <a:pt x="1" y="1"/>
                  </a:moveTo>
                  <a:lnTo>
                    <a:pt x="1" y="1690"/>
                  </a:lnTo>
                  <a:lnTo>
                    <a:pt x="23465" y="1690"/>
                  </a:lnTo>
                  <a:lnTo>
                    <a:pt x="23465" y="1"/>
                  </a:lnTo>
                  <a:close/>
                </a:path>
              </a:pathLst>
            </a:custGeom>
            <a:solidFill>
              <a:srgbClr val="586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8462171" y="3063846"/>
              <a:ext cx="1824902" cy="237277"/>
            </a:xfrm>
            <a:custGeom>
              <a:rect b="b" l="l" r="r" t="t"/>
              <a:pathLst>
                <a:path extrusionOk="0" h="8583" w="66012">
                  <a:moveTo>
                    <a:pt x="0" y="0"/>
                  </a:moveTo>
                  <a:lnTo>
                    <a:pt x="0" y="8582"/>
                  </a:lnTo>
                  <a:lnTo>
                    <a:pt x="66011" y="8582"/>
                  </a:lnTo>
                  <a:lnTo>
                    <a:pt x="66011" y="0"/>
                  </a:lnTo>
                  <a:close/>
                </a:path>
              </a:pathLst>
            </a:custGeom>
            <a:solidFill>
              <a:srgbClr val="F9C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8462171" y="3301099"/>
              <a:ext cx="1824902" cy="34722"/>
            </a:xfrm>
            <a:custGeom>
              <a:rect b="b" l="l" r="r" t="t"/>
              <a:pathLst>
                <a:path extrusionOk="0" h="1256" w="66012">
                  <a:moveTo>
                    <a:pt x="0" y="0"/>
                  </a:moveTo>
                  <a:lnTo>
                    <a:pt x="0" y="1256"/>
                  </a:lnTo>
                  <a:lnTo>
                    <a:pt x="66011" y="1256"/>
                  </a:lnTo>
                  <a:lnTo>
                    <a:pt x="66011" y="0"/>
                  </a:lnTo>
                  <a:close/>
                </a:path>
              </a:pathLst>
            </a:custGeom>
            <a:solidFill>
              <a:srgbClr val="F99A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8520835" y="3122509"/>
              <a:ext cx="80806" cy="15813"/>
            </a:xfrm>
            <a:custGeom>
              <a:rect b="b" l="l" r="r" t="t"/>
              <a:pathLst>
                <a:path extrusionOk="0" h="572" w="2923">
                  <a:moveTo>
                    <a:pt x="298" y="1"/>
                  </a:moveTo>
                  <a:cubicBezTo>
                    <a:pt x="138" y="1"/>
                    <a:pt x="1" y="115"/>
                    <a:pt x="1" y="275"/>
                  </a:cubicBezTo>
                  <a:cubicBezTo>
                    <a:pt x="1" y="435"/>
                    <a:pt x="138" y="571"/>
                    <a:pt x="298" y="571"/>
                  </a:cubicBezTo>
                  <a:lnTo>
                    <a:pt x="2626" y="571"/>
                  </a:lnTo>
                  <a:cubicBezTo>
                    <a:pt x="2786" y="571"/>
                    <a:pt x="2923" y="435"/>
                    <a:pt x="2923" y="275"/>
                  </a:cubicBezTo>
                  <a:cubicBezTo>
                    <a:pt x="2923" y="115"/>
                    <a:pt x="2786" y="1"/>
                    <a:pt x="2626" y="1"/>
                  </a:cubicBezTo>
                  <a:close/>
                </a:path>
              </a:pathLst>
            </a:custGeom>
            <a:solidFill>
              <a:srgbClr val="000E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8650851" y="3122509"/>
              <a:ext cx="80143" cy="15813"/>
            </a:xfrm>
            <a:custGeom>
              <a:rect b="b" l="l" r="r" t="t"/>
              <a:pathLst>
                <a:path extrusionOk="0" h="572" w="2899">
                  <a:moveTo>
                    <a:pt x="274" y="1"/>
                  </a:moveTo>
                  <a:cubicBezTo>
                    <a:pt x="114" y="1"/>
                    <a:pt x="0" y="115"/>
                    <a:pt x="0" y="275"/>
                  </a:cubicBezTo>
                  <a:cubicBezTo>
                    <a:pt x="0" y="435"/>
                    <a:pt x="114" y="571"/>
                    <a:pt x="274" y="571"/>
                  </a:cubicBezTo>
                  <a:lnTo>
                    <a:pt x="2625" y="571"/>
                  </a:lnTo>
                  <a:cubicBezTo>
                    <a:pt x="2785" y="571"/>
                    <a:pt x="2899" y="435"/>
                    <a:pt x="2899" y="275"/>
                  </a:cubicBezTo>
                  <a:cubicBezTo>
                    <a:pt x="2899" y="115"/>
                    <a:pt x="2785" y="1"/>
                    <a:pt x="2625" y="1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8520835" y="3097269"/>
              <a:ext cx="80806" cy="41053"/>
            </a:xfrm>
            <a:custGeom>
              <a:rect b="b" l="l" r="r" t="t"/>
              <a:pathLst>
                <a:path extrusionOk="0" h="1485" w="2923">
                  <a:moveTo>
                    <a:pt x="2352" y="571"/>
                  </a:moveTo>
                  <a:lnTo>
                    <a:pt x="2352" y="914"/>
                  </a:lnTo>
                  <a:lnTo>
                    <a:pt x="572" y="914"/>
                  </a:lnTo>
                  <a:lnTo>
                    <a:pt x="572" y="571"/>
                  </a:lnTo>
                  <a:close/>
                  <a:moveTo>
                    <a:pt x="298" y="1"/>
                  </a:moveTo>
                  <a:cubicBezTo>
                    <a:pt x="138" y="1"/>
                    <a:pt x="1" y="138"/>
                    <a:pt x="1" y="275"/>
                  </a:cubicBezTo>
                  <a:lnTo>
                    <a:pt x="1" y="1188"/>
                  </a:lnTo>
                  <a:cubicBezTo>
                    <a:pt x="1" y="1348"/>
                    <a:pt x="138" y="1484"/>
                    <a:pt x="298" y="1484"/>
                  </a:cubicBezTo>
                  <a:lnTo>
                    <a:pt x="2626" y="1484"/>
                  </a:lnTo>
                  <a:cubicBezTo>
                    <a:pt x="2786" y="1484"/>
                    <a:pt x="2923" y="1348"/>
                    <a:pt x="2923" y="1188"/>
                  </a:cubicBezTo>
                  <a:lnTo>
                    <a:pt x="2923" y="275"/>
                  </a:lnTo>
                  <a:cubicBezTo>
                    <a:pt x="2923" y="138"/>
                    <a:pt x="2786" y="1"/>
                    <a:pt x="2626" y="1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8593404" y="3186896"/>
              <a:ext cx="454373" cy="46720"/>
            </a:xfrm>
            <a:custGeom>
              <a:rect b="b" l="l" r="r" t="t"/>
              <a:pathLst>
                <a:path extrusionOk="0" h="1690" w="16436">
                  <a:moveTo>
                    <a:pt x="1" y="0"/>
                  </a:moveTo>
                  <a:lnTo>
                    <a:pt x="1" y="1689"/>
                  </a:lnTo>
                  <a:lnTo>
                    <a:pt x="16435" y="1689"/>
                  </a:lnTo>
                  <a:lnTo>
                    <a:pt x="16435" y="0"/>
                  </a:lnTo>
                  <a:close/>
                </a:path>
              </a:pathLst>
            </a:custGeom>
            <a:solidFill>
              <a:srgbClr val="586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9100119" y="3186896"/>
              <a:ext cx="764799" cy="46720"/>
            </a:xfrm>
            <a:custGeom>
              <a:rect b="b" l="l" r="r" t="t"/>
              <a:pathLst>
                <a:path extrusionOk="0" h="1690" w="27665">
                  <a:moveTo>
                    <a:pt x="1" y="0"/>
                  </a:moveTo>
                  <a:lnTo>
                    <a:pt x="1" y="1689"/>
                  </a:lnTo>
                  <a:lnTo>
                    <a:pt x="27665" y="1689"/>
                  </a:lnTo>
                  <a:lnTo>
                    <a:pt x="276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9922324" y="3186896"/>
              <a:ext cx="125619" cy="46720"/>
            </a:xfrm>
            <a:custGeom>
              <a:rect b="b" l="l" r="r" t="t"/>
              <a:pathLst>
                <a:path extrusionOk="0" h="1690" w="4544">
                  <a:moveTo>
                    <a:pt x="1" y="0"/>
                  </a:moveTo>
                  <a:lnTo>
                    <a:pt x="1" y="1689"/>
                  </a:lnTo>
                  <a:lnTo>
                    <a:pt x="4543" y="1689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8462171" y="3437391"/>
              <a:ext cx="1824902" cy="542699"/>
            </a:xfrm>
            <a:custGeom>
              <a:rect b="b" l="l" r="r" t="t"/>
              <a:pathLst>
                <a:path extrusionOk="0" h="19631" w="66012">
                  <a:moveTo>
                    <a:pt x="0" y="1"/>
                  </a:moveTo>
                  <a:lnTo>
                    <a:pt x="0" y="19630"/>
                  </a:lnTo>
                  <a:lnTo>
                    <a:pt x="66011" y="19630"/>
                  </a:lnTo>
                  <a:lnTo>
                    <a:pt x="66011" y="1"/>
                  </a:lnTo>
                  <a:close/>
                </a:path>
              </a:pathLst>
            </a:custGeom>
            <a:solidFill>
              <a:srgbClr val="F9C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8462171" y="3945985"/>
              <a:ext cx="1824902" cy="34114"/>
            </a:xfrm>
            <a:custGeom>
              <a:rect b="b" l="l" r="r" t="t"/>
              <a:pathLst>
                <a:path extrusionOk="0" h="1234" w="66012">
                  <a:moveTo>
                    <a:pt x="0" y="1"/>
                  </a:moveTo>
                  <a:lnTo>
                    <a:pt x="0" y="1233"/>
                  </a:lnTo>
                  <a:lnTo>
                    <a:pt x="66011" y="1233"/>
                  </a:lnTo>
                  <a:lnTo>
                    <a:pt x="66011" y="1"/>
                  </a:lnTo>
                  <a:close/>
                </a:path>
              </a:pathLst>
            </a:custGeom>
            <a:solidFill>
              <a:srgbClr val="F99A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8520835" y="3496083"/>
              <a:ext cx="80806" cy="80806"/>
            </a:xfrm>
            <a:custGeom>
              <a:rect b="b" l="l" r="r" t="t"/>
              <a:pathLst>
                <a:path extrusionOk="0" h="2923" w="2923">
                  <a:moveTo>
                    <a:pt x="2352" y="571"/>
                  </a:moveTo>
                  <a:lnTo>
                    <a:pt x="2352" y="2351"/>
                  </a:lnTo>
                  <a:lnTo>
                    <a:pt x="572" y="2351"/>
                  </a:lnTo>
                  <a:lnTo>
                    <a:pt x="572" y="571"/>
                  </a:lnTo>
                  <a:close/>
                  <a:moveTo>
                    <a:pt x="298" y="0"/>
                  </a:moveTo>
                  <a:cubicBezTo>
                    <a:pt x="138" y="0"/>
                    <a:pt x="1" y="137"/>
                    <a:pt x="1" y="274"/>
                  </a:cubicBezTo>
                  <a:lnTo>
                    <a:pt x="1" y="2625"/>
                  </a:lnTo>
                  <a:cubicBezTo>
                    <a:pt x="1" y="2785"/>
                    <a:pt x="138" y="2922"/>
                    <a:pt x="298" y="2922"/>
                  </a:cubicBezTo>
                  <a:lnTo>
                    <a:pt x="2626" y="2922"/>
                  </a:lnTo>
                  <a:cubicBezTo>
                    <a:pt x="2786" y="2922"/>
                    <a:pt x="2923" y="2785"/>
                    <a:pt x="2923" y="2625"/>
                  </a:cubicBezTo>
                  <a:lnTo>
                    <a:pt x="2923" y="274"/>
                  </a:lnTo>
                  <a:cubicBezTo>
                    <a:pt x="2923" y="137"/>
                    <a:pt x="2786" y="0"/>
                    <a:pt x="2626" y="0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8650851" y="3561077"/>
              <a:ext cx="80143" cy="15813"/>
            </a:xfrm>
            <a:custGeom>
              <a:rect b="b" l="l" r="r" t="t"/>
              <a:pathLst>
                <a:path extrusionOk="0" h="572" w="2899">
                  <a:moveTo>
                    <a:pt x="274" y="0"/>
                  </a:moveTo>
                  <a:cubicBezTo>
                    <a:pt x="114" y="0"/>
                    <a:pt x="0" y="115"/>
                    <a:pt x="0" y="274"/>
                  </a:cubicBezTo>
                  <a:cubicBezTo>
                    <a:pt x="0" y="434"/>
                    <a:pt x="114" y="571"/>
                    <a:pt x="274" y="571"/>
                  </a:cubicBezTo>
                  <a:lnTo>
                    <a:pt x="2625" y="571"/>
                  </a:lnTo>
                  <a:cubicBezTo>
                    <a:pt x="2785" y="571"/>
                    <a:pt x="2899" y="434"/>
                    <a:pt x="2899" y="274"/>
                  </a:cubicBezTo>
                  <a:cubicBezTo>
                    <a:pt x="2899" y="115"/>
                    <a:pt x="2785" y="0"/>
                    <a:pt x="2625" y="0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8865381" y="3636162"/>
              <a:ext cx="147680" cy="145164"/>
            </a:xfrm>
            <a:custGeom>
              <a:rect b="b" l="l" r="r" t="t"/>
              <a:pathLst>
                <a:path extrusionOk="0" h="5251" w="5342">
                  <a:moveTo>
                    <a:pt x="5022" y="1"/>
                  </a:moveTo>
                  <a:cubicBezTo>
                    <a:pt x="4948" y="1"/>
                    <a:pt x="4874" y="23"/>
                    <a:pt x="4817" y="69"/>
                  </a:cubicBezTo>
                  <a:lnTo>
                    <a:pt x="115" y="4771"/>
                  </a:lnTo>
                  <a:cubicBezTo>
                    <a:pt x="1" y="4885"/>
                    <a:pt x="1" y="5068"/>
                    <a:pt x="115" y="5182"/>
                  </a:cubicBezTo>
                  <a:cubicBezTo>
                    <a:pt x="183" y="5228"/>
                    <a:pt x="252" y="5250"/>
                    <a:pt x="320" y="5250"/>
                  </a:cubicBezTo>
                  <a:cubicBezTo>
                    <a:pt x="389" y="5250"/>
                    <a:pt x="480" y="5228"/>
                    <a:pt x="526" y="5182"/>
                  </a:cubicBezTo>
                  <a:lnTo>
                    <a:pt x="5228" y="480"/>
                  </a:lnTo>
                  <a:cubicBezTo>
                    <a:pt x="5342" y="366"/>
                    <a:pt x="5342" y="183"/>
                    <a:pt x="5228" y="69"/>
                  </a:cubicBezTo>
                  <a:cubicBezTo>
                    <a:pt x="5171" y="23"/>
                    <a:pt x="5096" y="1"/>
                    <a:pt x="5022" y="1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8865381" y="3636162"/>
              <a:ext cx="147680" cy="145164"/>
            </a:xfrm>
            <a:custGeom>
              <a:rect b="b" l="l" r="r" t="t"/>
              <a:pathLst>
                <a:path extrusionOk="0" h="5251" w="5342">
                  <a:moveTo>
                    <a:pt x="320" y="1"/>
                  </a:moveTo>
                  <a:cubicBezTo>
                    <a:pt x="246" y="1"/>
                    <a:pt x="172" y="23"/>
                    <a:pt x="115" y="69"/>
                  </a:cubicBezTo>
                  <a:cubicBezTo>
                    <a:pt x="1" y="183"/>
                    <a:pt x="1" y="366"/>
                    <a:pt x="115" y="480"/>
                  </a:cubicBezTo>
                  <a:lnTo>
                    <a:pt x="4817" y="5182"/>
                  </a:lnTo>
                  <a:cubicBezTo>
                    <a:pt x="4885" y="5228"/>
                    <a:pt x="4954" y="5250"/>
                    <a:pt x="5022" y="5250"/>
                  </a:cubicBezTo>
                  <a:cubicBezTo>
                    <a:pt x="5091" y="5250"/>
                    <a:pt x="5159" y="5228"/>
                    <a:pt x="5228" y="5182"/>
                  </a:cubicBezTo>
                  <a:cubicBezTo>
                    <a:pt x="5342" y="5068"/>
                    <a:pt x="5342" y="4885"/>
                    <a:pt x="5228" y="4771"/>
                  </a:cubicBezTo>
                  <a:lnTo>
                    <a:pt x="526" y="69"/>
                  </a:lnTo>
                  <a:cubicBezTo>
                    <a:pt x="469" y="23"/>
                    <a:pt x="394" y="1"/>
                    <a:pt x="320" y="1"/>
                  </a:cubicBezTo>
                  <a:close/>
                </a:path>
              </a:pathLst>
            </a:custGeom>
            <a:solidFill>
              <a:srgbClr val="011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9165749" y="3577471"/>
              <a:ext cx="262517" cy="262545"/>
            </a:xfrm>
            <a:custGeom>
              <a:rect b="b" l="l" r="r" t="t"/>
              <a:pathLst>
                <a:path extrusionOk="0" h="9497" w="9496">
                  <a:moveTo>
                    <a:pt x="0" y="1"/>
                  </a:moveTo>
                  <a:lnTo>
                    <a:pt x="0" y="9496"/>
                  </a:lnTo>
                  <a:lnTo>
                    <a:pt x="9496" y="9496"/>
                  </a:lnTo>
                  <a:lnTo>
                    <a:pt x="9496" y="1"/>
                  </a:lnTo>
                  <a:close/>
                </a:path>
              </a:pathLst>
            </a:custGeom>
            <a:solidFill>
              <a:srgbClr val="586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9523538" y="3577471"/>
              <a:ext cx="262517" cy="262545"/>
            </a:xfrm>
            <a:custGeom>
              <a:rect b="b" l="l" r="r" t="t"/>
              <a:pathLst>
                <a:path extrusionOk="0" h="9497" w="9496">
                  <a:moveTo>
                    <a:pt x="0" y="1"/>
                  </a:moveTo>
                  <a:lnTo>
                    <a:pt x="0" y="9496"/>
                  </a:lnTo>
                  <a:lnTo>
                    <a:pt x="9496" y="9496"/>
                  </a:lnTo>
                  <a:lnTo>
                    <a:pt x="9496" y="1"/>
                  </a:lnTo>
                  <a:close/>
                </a:path>
              </a:pathLst>
            </a:custGeom>
            <a:solidFill>
              <a:srgbClr val="586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9881326" y="3577471"/>
              <a:ext cx="261881" cy="262545"/>
            </a:xfrm>
            <a:custGeom>
              <a:rect b="b" l="l" r="r" t="t"/>
              <a:pathLst>
                <a:path extrusionOk="0" h="9497" w="9473">
                  <a:moveTo>
                    <a:pt x="0" y="1"/>
                  </a:moveTo>
                  <a:lnTo>
                    <a:pt x="0" y="9496"/>
                  </a:lnTo>
                  <a:lnTo>
                    <a:pt x="9473" y="9496"/>
                  </a:lnTo>
                  <a:lnTo>
                    <a:pt x="9473" y="1"/>
                  </a:lnTo>
                  <a:close/>
                </a:path>
              </a:pathLst>
            </a:custGeom>
            <a:solidFill>
              <a:srgbClr val="586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4" name="Google Shape;184;p13"/>
            <p:cNvGrpSpPr/>
            <p:nvPr/>
          </p:nvGrpSpPr>
          <p:grpSpPr>
            <a:xfrm>
              <a:off x="4749975" y="2572850"/>
              <a:ext cx="2133600" cy="1878725"/>
              <a:chOff x="5389350" y="2572850"/>
              <a:chExt cx="2133600" cy="1878725"/>
            </a:xfrm>
          </p:grpSpPr>
          <p:sp>
            <p:nvSpPr>
              <p:cNvPr id="185" name="Google Shape;185;p13"/>
              <p:cNvSpPr/>
              <p:nvPr/>
            </p:nvSpPr>
            <p:spPr>
              <a:xfrm>
                <a:off x="6211625" y="3312425"/>
                <a:ext cx="235125" cy="259075"/>
              </a:xfrm>
              <a:custGeom>
                <a:rect b="b" l="l" r="r" t="t"/>
                <a:pathLst>
                  <a:path extrusionOk="0" h="10363" w="9405">
                    <a:moveTo>
                      <a:pt x="3492" y="0"/>
                    </a:moveTo>
                    <a:cubicBezTo>
                      <a:pt x="3420" y="0"/>
                      <a:pt x="3352" y="28"/>
                      <a:pt x="3310" y="97"/>
                    </a:cubicBezTo>
                    <a:cubicBezTo>
                      <a:pt x="2785" y="1421"/>
                      <a:pt x="4954" y="2608"/>
                      <a:pt x="4680" y="3110"/>
                    </a:cubicBezTo>
                    <a:cubicBezTo>
                      <a:pt x="4680" y="3110"/>
                      <a:pt x="2603" y="1901"/>
                      <a:pt x="822" y="919"/>
                    </a:cubicBezTo>
                    <a:cubicBezTo>
                      <a:pt x="822" y="1923"/>
                      <a:pt x="594" y="2951"/>
                      <a:pt x="457" y="3909"/>
                    </a:cubicBezTo>
                    <a:cubicBezTo>
                      <a:pt x="274" y="5233"/>
                      <a:pt x="115" y="6557"/>
                      <a:pt x="0" y="7904"/>
                    </a:cubicBezTo>
                    <a:cubicBezTo>
                      <a:pt x="1187" y="8771"/>
                      <a:pt x="2580" y="9638"/>
                      <a:pt x="3561" y="9889"/>
                    </a:cubicBezTo>
                    <a:cubicBezTo>
                      <a:pt x="3785" y="9939"/>
                      <a:pt x="4819" y="10363"/>
                      <a:pt x="5945" y="10363"/>
                    </a:cubicBezTo>
                    <a:cubicBezTo>
                      <a:pt x="6882" y="10363"/>
                      <a:pt x="7884" y="10069"/>
                      <a:pt x="8537" y="9022"/>
                    </a:cubicBezTo>
                    <a:cubicBezTo>
                      <a:pt x="9404" y="7653"/>
                      <a:pt x="8765" y="6055"/>
                      <a:pt x="8126" y="5005"/>
                    </a:cubicBezTo>
                    <a:cubicBezTo>
                      <a:pt x="7693" y="4297"/>
                      <a:pt x="6665" y="2197"/>
                      <a:pt x="3630" y="29"/>
                    </a:cubicBezTo>
                    <a:cubicBezTo>
                      <a:pt x="3585" y="11"/>
                      <a:pt x="3538" y="0"/>
                      <a:pt x="3492" y="0"/>
                    </a:cubicBez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3"/>
              <p:cNvSpPr/>
              <p:nvPr/>
            </p:nvSpPr>
            <p:spPr>
              <a:xfrm>
                <a:off x="6333175" y="3465500"/>
                <a:ext cx="537550" cy="611675"/>
              </a:xfrm>
              <a:custGeom>
                <a:rect b="b" l="l" r="r" t="t"/>
                <a:pathLst>
                  <a:path extrusionOk="0" h="24467" w="21502">
                    <a:moveTo>
                      <a:pt x="3561" y="0"/>
                    </a:moveTo>
                    <a:lnTo>
                      <a:pt x="0" y="4109"/>
                    </a:lnTo>
                    <a:lnTo>
                      <a:pt x="13262" y="22232"/>
                    </a:lnTo>
                    <a:cubicBezTo>
                      <a:pt x="14252" y="23588"/>
                      <a:pt x="15124" y="24467"/>
                      <a:pt x="16380" y="24467"/>
                    </a:cubicBezTo>
                    <a:cubicBezTo>
                      <a:pt x="16773" y="24467"/>
                      <a:pt x="17205" y="24380"/>
                      <a:pt x="17690" y="24195"/>
                    </a:cubicBezTo>
                    <a:cubicBezTo>
                      <a:pt x="20223" y="23236"/>
                      <a:pt x="21502" y="20360"/>
                      <a:pt x="20566" y="17804"/>
                    </a:cubicBezTo>
                    <a:cubicBezTo>
                      <a:pt x="20201" y="16823"/>
                      <a:pt x="18877" y="16252"/>
                      <a:pt x="18534" y="15887"/>
                    </a:cubicBezTo>
                    <a:cubicBezTo>
                      <a:pt x="18192" y="15521"/>
                      <a:pt x="3561" y="0"/>
                      <a:pt x="3561" y="0"/>
                    </a:cubicBez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3"/>
              <p:cNvSpPr/>
              <p:nvPr/>
            </p:nvSpPr>
            <p:spPr>
              <a:xfrm>
                <a:off x="6333175" y="3558500"/>
                <a:ext cx="51375" cy="12575"/>
              </a:xfrm>
              <a:custGeom>
                <a:rect b="b" l="l" r="r" t="t"/>
                <a:pathLst>
                  <a:path extrusionOk="0" h="503" w="2055">
                    <a:moveTo>
                      <a:pt x="1986" y="1"/>
                    </a:moveTo>
                    <a:cubicBezTo>
                      <a:pt x="1381" y="265"/>
                      <a:pt x="691" y="307"/>
                      <a:pt x="311" y="307"/>
                    </a:cubicBezTo>
                    <a:cubicBezTo>
                      <a:pt x="133" y="307"/>
                      <a:pt x="23" y="298"/>
                      <a:pt x="23" y="298"/>
                    </a:cubicBezTo>
                    <a:lnTo>
                      <a:pt x="0" y="480"/>
                    </a:lnTo>
                    <a:cubicBezTo>
                      <a:pt x="23" y="480"/>
                      <a:pt x="137" y="503"/>
                      <a:pt x="343" y="503"/>
                    </a:cubicBezTo>
                    <a:cubicBezTo>
                      <a:pt x="753" y="503"/>
                      <a:pt x="1438" y="435"/>
                      <a:pt x="2055" y="183"/>
                    </a:cubicBezTo>
                    <a:lnTo>
                      <a:pt x="1986" y="1"/>
                    </a:lnTo>
                    <a:close/>
                  </a:path>
                </a:pathLst>
              </a:custGeom>
              <a:solidFill>
                <a:srgbClr val="343B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6127750" y="3285750"/>
                <a:ext cx="188900" cy="285325"/>
              </a:xfrm>
              <a:custGeom>
                <a:rect b="b" l="l" r="r" t="t"/>
                <a:pathLst>
                  <a:path extrusionOk="0" h="11413" w="7556">
                    <a:moveTo>
                      <a:pt x="0" y="0"/>
                    </a:moveTo>
                    <a:lnTo>
                      <a:pt x="639" y="11413"/>
                    </a:lnTo>
                    <a:lnTo>
                      <a:pt x="6916" y="11413"/>
                    </a:lnTo>
                    <a:lnTo>
                      <a:pt x="7555" y="0"/>
                    </a:lnTo>
                    <a:close/>
                  </a:path>
                </a:pathLst>
              </a:custGeom>
              <a:solidFill>
                <a:srgbClr val="F4DC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6127750" y="3285750"/>
                <a:ext cx="188900" cy="13725"/>
              </a:xfrm>
              <a:custGeom>
                <a:rect b="b" l="l" r="r" t="t"/>
                <a:pathLst>
                  <a:path extrusionOk="0" h="549" w="7556">
                    <a:moveTo>
                      <a:pt x="0" y="0"/>
                    </a:moveTo>
                    <a:lnTo>
                      <a:pt x="23" y="548"/>
                    </a:lnTo>
                    <a:lnTo>
                      <a:pt x="7532" y="320"/>
                    </a:lnTo>
                    <a:lnTo>
                      <a:pt x="7555" y="0"/>
                    </a:lnTo>
                    <a:close/>
                  </a:path>
                </a:pathLst>
              </a:custGeom>
              <a:solidFill>
                <a:srgbClr val="8492FF">
                  <a:alpha val="357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6126025" y="3351375"/>
                <a:ext cx="191750" cy="125550"/>
              </a:xfrm>
              <a:custGeom>
                <a:rect b="b" l="l" r="r" t="t"/>
                <a:pathLst>
                  <a:path extrusionOk="0" h="5022" w="7670">
                    <a:moveTo>
                      <a:pt x="1" y="0"/>
                    </a:moveTo>
                    <a:lnTo>
                      <a:pt x="297" y="5022"/>
                    </a:lnTo>
                    <a:lnTo>
                      <a:pt x="7396" y="5022"/>
                    </a:lnTo>
                    <a:lnTo>
                      <a:pt x="7670" y="0"/>
                    </a:lnTo>
                    <a:close/>
                  </a:path>
                </a:pathLst>
              </a:custGeom>
              <a:solidFill>
                <a:srgbClr val="00CF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6122025" y="3262925"/>
                <a:ext cx="200325" cy="22850"/>
              </a:xfrm>
              <a:custGeom>
                <a:rect b="b" l="l" r="r" t="t"/>
                <a:pathLst>
                  <a:path extrusionOk="0" h="914" w="8013">
                    <a:moveTo>
                      <a:pt x="138" y="0"/>
                    </a:moveTo>
                    <a:lnTo>
                      <a:pt x="1" y="913"/>
                    </a:lnTo>
                    <a:lnTo>
                      <a:pt x="8013" y="913"/>
                    </a:lnTo>
                    <a:lnTo>
                      <a:pt x="7853" y="0"/>
                    </a:lnTo>
                    <a:close/>
                  </a:path>
                </a:pathLst>
              </a:custGeom>
              <a:solidFill>
                <a:srgbClr val="00CF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6139150" y="3235525"/>
                <a:ext cx="164950" cy="31975"/>
              </a:xfrm>
              <a:custGeom>
                <a:rect b="b" l="l" r="r" t="t"/>
                <a:pathLst>
                  <a:path extrusionOk="0" h="1279" w="6598">
                    <a:moveTo>
                      <a:pt x="206" y="1"/>
                    </a:moveTo>
                    <a:lnTo>
                      <a:pt x="1" y="1279"/>
                    </a:lnTo>
                    <a:lnTo>
                      <a:pt x="6597" y="1279"/>
                    </a:lnTo>
                    <a:lnTo>
                      <a:pt x="6392" y="1"/>
                    </a:lnTo>
                    <a:close/>
                  </a:path>
                </a:pathLst>
              </a:custGeom>
              <a:solidFill>
                <a:srgbClr val="00CF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>
                <a:off x="6139725" y="3260650"/>
                <a:ext cx="163800" cy="4575"/>
              </a:xfrm>
              <a:custGeom>
                <a:rect b="b" l="l" r="r" t="t"/>
                <a:pathLst>
                  <a:path extrusionOk="0" h="183" w="6552">
                    <a:moveTo>
                      <a:pt x="0" y="0"/>
                    </a:moveTo>
                    <a:lnTo>
                      <a:pt x="0" y="183"/>
                    </a:lnTo>
                    <a:lnTo>
                      <a:pt x="6551" y="183"/>
                    </a:lnTo>
                    <a:lnTo>
                      <a:pt x="6551" y="0"/>
                    </a:ln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6199650" y="3367350"/>
                <a:ext cx="87325" cy="94175"/>
              </a:xfrm>
              <a:custGeom>
                <a:rect b="b" l="l" r="r" t="t"/>
                <a:pathLst>
                  <a:path extrusionOk="0" h="3767" w="3493">
                    <a:moveTo>
                      <a:pt x="1735" y="183"/>
                    </a:moveTo>
                    <a:cubicBezTo>
                      <a:pt x="2602" y="183"/>
                      <a:pt x="3310" y="936"/>
                      <a:pt x="3310" y="1872"/>
                    </a:cubicBezTo>
                    <a:cubicBezTo>
                      <a:pt x="3310" y="2808"/>
                      <a:pt x="2602" y="3561"/>
                      <a:pt x="1735" y="3561"/>
                    </a:cubicBezTo>
                    <a:cubicBezTo>
                      <a:pt x="890" y="3561"/>
                      <a:pt x="183" y="2808"/>
                      <a:pt x="183" y="1872"/>
                    </a:cubicBezTo>
                    <a:cubicBezTo>
                      <a:pt x="183" y="936"/>
                      <a:pt x="890" y="183"/>
                      <a:pt x="1735" y="183"/>
                    </a:cubicBezTo>
                    <a:close/>
                    <a:moveTo>
                      <a:pt x="1735" y="0"/>
                    </a:moveTo>
                    <a:cubicBezTo>
                      <a:pt x="776" y="0"/>
                      <a:pt x="0" y="845"/>
                      <a:pt x="0" y="1872"/>
                    </a:cubicBezTo>
                    <a:cubicBezTo>
                      <a:pt x="0" y="2922"/>
                      <a:pt x="776" y="3767"/>
                      <a:pt x="1735" y="3767"/>
                    </a:cubicBezTo>
                    <a:cubicBezTo>
                      <a:pt x="2716" y="3767"/>
                      <a:pt x="3492" y="2922"/>
                      <a:pt x="3492" y="1872"/>
                    </a:cubicBezTo>
                    <a:cubicBezTo>
                      <a:pt x="3492" y="845"/>
                      <a:pt x="2716" y="0"/>
                      <a:pt x="1735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6284675" y="3312425"/>
                <a:ext cx="67925" cy="64075"/>
              </a:xfrm>
              <a:custGeom>
                <a:rect b="b" l="l" r="r" t="t"/>
                <a:pathLst>
                  <a:path extrusionOk="0" h="2563" w="2717">
                    <a:moveTo>
                      <a:pt x="570" y="0"/>
                    </a:moveTo>
                    <a:cubicBezTo>
                      <a:pt x="498" y="0"/>
                      <a:pt x="430" y="28"/>
                      <a:pt x="388" y="97"/>
                    </a:cubicBezTo>
                    <a:cubicBezTo>
                      <a:pt x="0" y="1056"/>
                      <a:pt x="1050" y="1969"/>
                      <a:pt x="1552" y="2563"/>
                    </a:cubicBezTo>
                    <a:cubicBezTo>
                      <a:pt x="1895" y="2517"/>
                      <a:pt x="2191" y="2312"/>
                      <a:pt x="2442" y="2060"/>
                    </a:cubicBezTo>
                    <a:cubicBezTo>
                      <a:pt x="2534" y="1946"/>
                      <a:pt x="2625" y="1832"/>
                      <a:pt x="2716" y="1695"/>
                    </a:cubicBezTo>
                    <a:cubicBezTo>
                      <a:pt x="2168" y="1170"/>
                      <a:pt x="1507" y="600"/>
                      <a:pt x="708" y="29"/>
                    </a:cubicBezTo>
                    <a:cubicBezTo>
                      <a:pt x="663" y="11"/>
                      <a:pt x="616" y="0"/>
                      <a:pt x="570" y="0"/>
                    </a:cubicBez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6729200" y="3413575"/>
                <a:ext cx="326425" cy="315000"/>
              </a:xfrm>
              <a:custGeom>
                <a:rect b="b" l="l" r="r" t="t"/>
                <a:pathLst>
                  <a:path extrusionOk="0" h="12600" w="13057">
                    <a:moveTo>
                      <a:pt x="4679" y="0"/>
                    </a:moveTo>
                    <a:lnTo>
                      <a:pt x="0" y="7030"/>
                    </a:lnTo>
                    <a:lnTo>
                      <a:pt x="8354" y="12600"/>
                    </a:lnTo>
                    <a:lnTo>
                      <a:pt x="13056" y="5570"/>
                    </a:lnTo>
                    <a:lnTo>
                      <a:pt x="4679" y="0"/>
                    </a:ln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6793900" y="3141875"/>
                <a:ext cx="531375" cy="527775"/>
              </a:xfrm>
              <a:custGeom>
                <a:rect b="b" l="l" r="r" t="t"/>
                <a:pathLst>
                  <a:path extrusionOk="0" h="21111" w="21255">
                    <a:moveTo>
                      <a:pt x="14115" y="0"/>
                    </a:moveTo>
                    <a:cubicBezTo>
                      <a:pt x="12794" y="0"/>
                      <a:pt x="11295" y="390"/>
                      <a:pt x="9692" y="1282"/>
                    </a:cubicBezTo>
                    <a:cubicBezTo>
                      <a:pt x="4191" y="4317"/>
                      <a:pt x="334" y="12900"/>
                      <a:pt x="334" y="12900"/>
                    </a:cubicBezTo>
                    <a:cubicBezTo>
                      <a:pt x="0" y="13389"/>
                      <a:pt x="6835" y="21111"/>
                      <a:pt x="9679" y="21111"/>
                    </a:cubicBezTo>
                    <a:cubicBezTo>
                      <a:pt x="9755" y="21111"/>
                      <a:pt x="9827" y="21105"/>
                      <a:pt x="9897" y="21094"/>
                    </a:cubicBezTo>
                    <a:cubicBezTo>
                      <a:pt x="14371" y="15525"/>
                      <a:pt x="18137" y="9658"/>
                      <a:pt x="18137" y="9658"/>
                    </a:cubicBezTo>
                    <a:cubicBezTo>
                      <a:pt x="21255" y="4920"/>
                      <a:pt x="18811" y="0"/>
                      <a:pt x="14115" y="0"/>
                    </a:cubicBezTo>
                    <a:close/>
                  </a:path>
                </a:pathLst>
              </a:custGeom>
              <a:solidFill>
                <a:srgbClr val="F99A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5663250" y="4136550"/>
                <a:ext cx="251675" cy="200900"/>
              </a:xfrm>
              <a:custGeom>
                <a:rect b="b" l="l" r="r" t="t"/>
                <a:pathLst>
                  <a:path extrusionOk="0" h="8036" w="10067">
                    <a:moveTo>
                      <a:pt x="8811" y="1"/>
                    </a:moveTo>
                    <a:lnTo>
                      <a:pt x="2899" y="1074"/>
                    </a:lnTo>
                    <a:lnTo>
                      <a:pt x="0" y="4475"/>
                    </a:lnTo>
                    <a:lnTo>
                      <a:pt x="3698" y="8035"/>
                    </a:lnTo>
                    <a:lnTo>
                      <a:pt x="10066" y="4018"/>
                    </a:lnTo>
                    <a:lnTo>
                      <a:pt x="8811" y="1"/>
                    </a:ln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5389350" y="4228450"/>
                <a:ext cx="525575" cy="223125"/>
              </a:xfrm>
              <a:custGeom>
                <a:rect b="b" l="l" r="r" t="t"/>
                <a:pathLst>
                  <a:path extrusionOk="0" h="8925" w="21023">
                    <a:moveTo>
                      <a:pt x="11680" y="1"/>
                    </a:moveTo>
                    <a:cubicBezTo>
                      <a:pt x="11324" y="1"/>
                      <a:pt x="11004" y="80"/>
                      <a:pt x="10751" y="274"/>
                    </a:cubicBezTo>
                    <a:cubicBezTo>
                      <a:pt x="10751" y="274"/>
                      <a:pt x="7875" y="3583"/>
                      <a:pt x="5592" y="4177"/>
                    </a:cubicBezTo>
                    <a:cubicBezTo>
                      <a:pt x="3310" y="4770"/>
                      <a:pt x="0" y="5386"/>
                      <a:pt x="46" y="8924"/>
                    </a:cubicBezTo>
                    <a:lnTo>
                      <a:pt x="21022" y="8924"/>
                    </a:lnTo>
                    <a:cubicBezTo>
                      <a:pt x="20863" y="5615"/>
                      <a:pt x="20406" y="2921"/>
                      <a:pt x="19219" y="1529"/>
                    </a:cubicBezTo>
                    <a:cubicBezTo>
                      <a:pt x="18557" y="1597"/>
                      <a:pt x="17947" y="1632"/>
                      <a:pt x="17385" y="1632"/>
                    </a:cubicBezTo>
                    <a:cubicBezTo>
                      <a:pt x="16822" y="1632"/>
                      <a:pt x="16309" y="1597"/>
                      <a:pt x="15841" y="1529"/>
                    </a:cubicBezTo>
                    <a:cubicBezTo>
                      <a:pt x="15076" y="1238"/>
                      <a:pt x="13089" y="1"/>
                      <a:pt x="11680" y="1"/>
                    </a:cubicBezTo>
                    <a:close/>
                  </a:path>
                </a:pathLst>
              </a:custGeom>
              <a:solidFill>
                <a:srgbClr val="F99A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5783650" y="4288925"/>
                <a:ext cx="100450" cy="9150"/>
              </a:xfrm>
              <a:custGeom>
                <a:rect b="b" l="l" r="r" t="t"/>
                <a:pathLst>
                  <a:path extrusionOk="0" h="366" w="4018">
                    <a:moveTo>
                      <a:pt x="23" y="0"/>
                    </a:moveTo>
                    <a:lnTo>
                      <a:pt x="0" y="183"/>
                    </a:lnTo>
                    <a:cubicBezTo>
                      <a:pt x="0" y="183"/>
                      <a:pt x="1005" y="365"/>
                      <a:pt x="2283" y="365"/>
                    </a:cubicBezTo>
                    <a:cubicBezTo>
                      <a:pt x="2831" y="365"/>
                      <a:pt x="3424" y="320"/>
                      <a:pt x="4018" y="228"/>
                    </a:cubicBezTo>
                    <a:lnTo>
                      <a:pt x="3972" y="46"/>
                    </a:lnTo>
                    <a:cubicBezTo>
                      <a:pt x="3395" y="143"/>
                      <a:pt x="2806" y="177"/>
                      <a:pt x="2265" y="177"/>
                    </a:cubicBezTo>
                    <a:cubicBezTo>
                      <a:pt x="1027" y="177"/>
                      <a:pt x="39" y="0"/>
                      <a:pt x="23" y="0"/>
                    </a:cubicBezTo>
                    <a:close/>
                  </a:path>
                </a:pathLst>
              </a:custGeom>
              <a:solidFill>
                <a:srgbClr val="1B2C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5392775" y="4364250"/>
                <a:ext cx="43375" cy="87325"/>
              </a:xfrm>
              <a:custGeom>
                <a:rect b="b" l="l" r="r" t="t"/>
                <a:pathLst>
                  <a:path extrusionOk="0" h="3493" w="1735">
                    <a:moveTo>
                      <a:pt x="1644" y="0"/>
                    </a:moveTo>
                    <a:cubicBezTo>
                      <a:pt x="685" y="571"/>
                      <a:pt x="137" y="1278"/>
                      <a:pt x="0" y="2123"/>
                    </a:cubicBezTo>
                    <a:lnTo>
                      <a:pt x="0" y="3492"/>
                    </a:lnTo>
                    <a:lnTo>
                      <a:pt x="183" y="3492"/>
                    </a:lnTo>
                    <a:lnTo>
                      <a:pt x="183" y="2123"/>
                    </a:lnTo>
                    <a:cubicBezTo>
                      <a:pt x="297" y="1370"/>
                      <a:pt x="822" y="708"/>
                      <a:pt x="1735" y="160"/>
                    </a:cubicBezTo>
                    <a:lnTo>
                      <a:pt x="1644" y="0"/>
                    </a:ln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5630725" y="4261525"/>
                <a:ext cx="41100" cy="21150"/>
              </a:xfrm>
              <a:custGeom>
                <a:rect b="b" l="l" r="r" t="t"/>
                <a:pathLst>
                  <a:path extrusionOk="0" h="846" w="1644">
                    <a:moveTo>
                      <a:pt x="23" y="1"/>
                    </a:moveTo>
                    <a:lnTo>
                      <a:pt x="0" y="183"/>
                    </a:lnTo>
                    <a:cubicBezTo>
                      <a:pt x="982" y="297"/>
                      <a:pt x="1484" y="845"/>
                      <a:pt x="1484" y="845"/>
                    </a:cubicBezTo>
                    <a:lnTo>
                      <a:pt x="1644" y="708"/>
                    </a:lnTo>
                    <a:cubicBezTo>
                      <a:pt x="1621" y="685"/>
                      <a:pt x="1073" y="115"/>
                      <a:pt x="23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5616450" y="4273500"/>
                <a:ext cx="41125" cy="21725"/>
              </a:xfrm>
              <a:custGeom>
                <a:rect b="b" l="l" r="r" t="t"/>
                <a:pathLst>
                  <a:path extrusionOk="0" h="869" w="1645">
                    <a:moveTo>
                      <a:pt x="23" y="1"/>
                    </a:moveTo>
                    <a:lnTo>
                      <a:pt x="1" y="183"/>
                    </a:lnTo>
                    <a:cubicBezTo>
                      <a:pt x="982" y="320"/>
                      <a:pt x="1507" y="845"/>
                      <a:pt x="1507" y="868"/>
                    </a:cubicBezTo>
                    <a:lnTo>
                      <a:pt x="1644" y="731"/>
                    </a:lnTo>
                    <a:cubicBezTo>
                      <a:pt x="1621" y="708"/>
                      <a:pt x="1073" y="138"/>
                      <a:pt x="23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5602200" y="4286075"/>
                <a:ext cx="41100" cy="21125"/>
              </a:xfrm>
              <a:custGeom>
                <a:rect b="b" l="l" r="r" t="t"/>
                <a:pathLst>
                  <a:path extrusionOk="0" h="845" w="1644">
                    <a:moveTo>
                      <a:pt x="23" y="0"/>
                    </a:moveTo>
                    <a:lnTo>
                      <a:pt x="0" y="183"/>
                    </a:lnTo>
                    <a:cubicBezTo>
                      <a:pt x="982" y="297"/>
                      <a:pt x="1484" y="845"/>
                      <a:pt x="1506" y="845"/>
                    </a:cubicBezTo>
                    <a:lnTo>
                      <a:pt x="1643" y="730"/>
                    </a:lnTo>
                    <a:cubicBezTo>
                      <a:pt x="1621" y="685"/>
                      <a:pt x="1073" y="114"/>
                      <a:pt x="23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5390475" y="4417300"/>
                <a:ext cx="524450" cy="34275"/>
              </a:xfrm>
              <a:custGeom>
                <a:rect b="b" l="l" r="r" t="t"/>
                <a:pathLst>
                  <a:path extrusionOk="0" h="1371" w="20978">
                    <a:moveTo>
                      <a:pt x="1" y="1"/>
                    </a:moveTo>
                    <a:lnTo>
                      <a:pt x="1" y="1370"/>
                    </a:lnTo>
                    <a:lnTo>
                      <a:pt x="20977" y="1370"/>
                    </a:lnTo>
                    <a:lnTo>
                      <a:pt x="20977" y="1"/>
                    </a:ln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5583925" y="4266650"/>
                <a:ext cx="105600" cy="126150"/>
              </a:xfrm>
              <a:custGeom>
                <a:rect b="b" l="l" r="r" t="t"/>
                <a:pathLst>
                  <a:path extrusionOk="0" h="5046" w="4224">
                    <a:moveTo>
                      <a:pt x="4109" y="1"/>
                    </a:moveTo>
                    <a:lnTo>
                      <a:pt x="480" y="2808"/>
                    </a:lnTo>
                    <a:cubicBezTo>
                      <a:pt x="480" y="2831"/>
                      <a:pt x="1" y="3242"/>
                      <a:pt x="23" y="3858"/>
                    </a:cubicBezTo>
                    <a:cubicBezTo>
                      <a:pt x="23" y="4292"/>
                      <a:pt x="252" y="4680"/>
                      <a:pt x="685" y="5045"/>
                    </a:cubicBezTo>
                    <a:lnTo>
                      <a:pt x="800" y="4908"/>
                    </a:lnTo>
                    <a:cubicBezTo>
                      <a:pt x="411" y="4566"/>
                      <a:pt x="206" y="4224"/>
                      <a:pt x="206" y="3858"/>
                    </a:cubicBezTo>
                    <a:cubicBezTo>
                      <a:pt x="206" y="3333"/>
                      <a:pt x="617" y="2945"/>
                      <a:pt x="617" y="2945"/>
                    </a:cubicBezTo>
                    <a:lnTo>
                      <a:pt x="4223" y="138"/>
                    </a:lnTo>
                    <a:lnTo>
                      <a:pt x="4109" y="1"/>
                    </a:lnTo>
                    <a:close/>
                  </a:path>
                </a:pathLst>
              </a:custGeom>
              <a:solidFill>
                <a:srgbClr val="1B2C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5869250" y="4339125"/>
                <a:ext cx="33675" cy="78200"/>
              </a:xfrm>
              <a:custGeom>
                <a:rect b="b" l="l" r="r" t="t"/>
                <a:pathLst>
                  <a:path extrusionOk="0" h="3128" w="1347">
                    <a:moveTo>
                      <a:pt x="1278" y="1"/>
                    </a:moveTo>
                    <a:cubicBezTo>
                      <a:pt x="1210" y="24"/>
                      <a:pt x="0" y="594"/>
                      <a:pt x="69" y="3128"/>
                    </a:cubicBezTo>
                    <a:lnTo>
                      <a:pt x="251" y="3128"/>
                    </a:lnTo>
                    <a:cubicBezTo>
                      <a:pt x="206" y="731"/>
                      <a:pt x="1347" y="161"/>
                      <a:pt x="1347" y="161"/>
                    </a:cubicBezTo>
                    <a:lnTo>
                      <a:pt x="1278" y="1"/>
                    </a:lnTo>
                    <a:close/>
                  </a:path>
                </a:pathLst>
              </a:custGeom>
              <a:solidFill>
                <a:srgbClr val="1B2C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5698625" y="3499375"/>
                <a:ext cx="1521325" cy="951075"/>
              </a:xfrm>
              <a:custGeom>
                <a:rect b="b" l="l" r="r" t="t"/>
                <a:pathLst>
                  <a:path extrusionOk="0" h="38043" w="60853">
                    <a:moveTo>
                      <a:pt x="26745" y="1"/>
                    </a:moveTo>
                    <a:cubicBezTo>
                      <a:pt x="25006" y="1"/>
                      <a:pt x="23309" y="675"/>
                      <a:pt x="21867" y="2160"/>
                    </a:cubicBezTo>
                    <a:lnTo>
                      <a:pt x="1" y="27154"/>
                    </a:lnTo>
                    <a:lnTo>
                      <a:pt x="8400" y="35508"/>
                    </a:lnTo>
                    <a:lnTo>
                      <a:pt x="25999" y="17179"/>
                    </a:lnTo>
                    <a:lnTo>
                      <a:pt x="39831" y="32746"/>
                    </a:lnTo>
                    <a:cubicBezTo>
                      <a:pt x="39831" y="32746"/>
                      <a:pt x="43711" y="37950"/>
                      <a:pt x="50650" y="38042"/>
                    </a:cubicBezTo>
                    <a:cubicBezTo>
                      <a:pt x="50700" y="38042"/>
                      <a:pt x="50750" y="38042"/>
                      <a:pt x="50800" y="38042"/>
                    </a:cubicBezTo>
                    <a:cubicBezTo>
                      <a:pt x="57636" y="38042"/>
                      <a:pt x="60853" y="33408"/>
                      <a:pt x="60853" y="33408"/>
                    </a:cubicBezTo>
                    <a:lnTo>
                      <a:pt x="49965" y="18640"/>
                    </a:lnTo>
                    <a:lnTo>
                      <a:pt x="32230" y="2160"/>
                    </a:lnTo>
                    <a:cubicBezTo>
                      <a:pt x="30528" y="778"/>
                      <a:pt x="28612" y="1"/>
                      <a:pt x="26745" y="1"/>
                    </a:cubicBezTo>
                    <a:close/>
                  </a:path>
                </a:pathLst>
              </a:custGeom>
              <a:solidFill>
                <a:srgbClr val="5863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5766525" y="4136550"/>
                <a:ext cx="251100" cy="200900"/>
              </a:xfrm>
              <a:custGeom>
                <a:rect b="b" l="l" r="r" t="t"/>
                <a:pathLst>
                  <a:path extrusionOk="0" h="8036" w="10044">
                    <a:moveTo>
                      <a:pt x="8811" y="1"/>
                    </a:moveTo>
                    <a:lnTo>
                      <a:pt x="2900" y="1074"/>
                    </a:lnTo>
                    <a:lnTo>
                      <a:pt x="1" y="4475"/>
                    </a:lnTo>
                    <a:lnTo>
                      <a:pt x="3698" y="8035"/>
                    </a:lnTo>
                    <a:lnTo>
                      <a:pt x="10044" y="4018"/>
                    </a:lnTo>
                    <a:lnTo>
                      <a:pt x="8811" y="1"/>
                    </a:ln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3"/>
              <p:cNvSpPr/>
              <p:nvPr/>
            </p:nvSpPr>
            <p:spPr>
              <a:xfrm>
                <a:off x="5492625" y="4228450"/>
                <a:ext cx="525000" cy="223125"/>
              </a:xfrm>
              <a:custGeom>
                <a:rect b="b" l="l" r="r" t="t"/>
                <a:pathLst>
                  <a:path extrusionOk="0" h="8925" w="21000">
                    <a:moveTo>
                      <a:pt x="11672" y="1"/>
                    </a:moveTo>
                    <a:cubicBezTo>
                      <a:pt x="11317" y="1"/>
                      <a:pt x="11000" y="80"/>
                      <a:pt x="10751" y="274"/>
                    </a:cubicBezTo>
                    <a:cubicBezTo>
                      <a:pt x="10751" y="274"/>
                      <a:pt x="7875" y="3583"/>
                      <a:pt x="5593" y="4177"/>
                    </a:cubicBezTo>
                    <a:cubicBezTo>
                      <a:pt x="3310" y="4770"/>
                      <a:pt x="1" y="5386"/>
                      <a:pt x="46" y="8924"/>
                    </a:cubicBezTo>
                    <a:lnTo>
                      <a:pt x="21000" y="8924"/>
                    </a:lnTo>
                    <a:cubicBezTo>
                      <a:pt x="20863" y="5615"/>
                      <a:pt x="20406" y="2921"/>
                      <a:pt x="19219" y="1529"/>
                    </a:cubicBezTo>
                    <a:cubicBezTo>
                      <a:pt x="18558" y="1597"/>
                      <a:pt x="17947" y="1632"/>
                      <a:pt x="17385" y="1632"/>
                    </a:cubicBezTo>
                    <a:cubicBezTo>
                      <a:pt x="16823" y="1632"/>
                      <a:pt x="16309" y="1597"/>
                      <a:pt x="15841" y="1529"/>
                    </a:cubicBezTo>
                    <a:cubicBezTo>
                      <a:pt x="15076" y="1238"/>
                      <a:pt x="13075" y="1"/>
                      <a:pt x="11672" y="1"/>
                    </a:cubicBezTo>
                    <a:close/>
                  </a:path>
                </a:pathLst>
              </a:custGeom>
              <a:solidFill>
                <a:srgbClr val="F9CA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5886925" y="4288925"/>
                <a:ext cx="100475" cy="9150"/>
              </a:xfrm>
              <a:custGeom>
                <a:rect b="b" l="l" r="r" t="t"/>
                <a:pathLst>
                  <a:path extrusionOk="0" h="366" w="4019">
                    <a:moveTo>
                      <a:pt x="24" y="0"/>
                    </a:moveTo>
                    <a:lnTo>
                      <a:pt x="1" y="183"/>
                    </a:lnTo>
                    <a:cubicBezTo>
                      <a:pt x="1" y="183"/>
                      <a:pt x="1005" y="365"/>
                      <a:pt x="2261" y="365"/>
                    </a:cubicBezTo>
                    <a:cubicBezTo>
                      <a:pt x="2831" y="365"/>
                      <a:pt x="3425" y="320"/>
                      <a:pt x="4018" y="228"/>
                    </a:cubicBezTo>
                    <a:lnTo>
                      <a:pt x="3972" y="46"/>
                    </a:lnTo>
                    <a:cubicBezTo>
                      <a:pt x="3396" y="143"/>
                      <a:pt x="2807" y="177"/>
                      <a:pt x="2265" y="177"/>
                    </a:cubicBezTo>
                    <a:cubicBezTo>
                      <a:pt x="1027" y="177"/>
                      <a:pt x="40" y="0"/>
                      <a:pt x="24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5597050" y="4336275"/>
                <a:ext cx="75350" cy="17725"/>
              </a:xfrm>
              <a:custGeom>
                <a:rect b="b" l="l" r="r" t="t"/>
                <a:pathLst>
                  <a:path extrusionOk="0" h="709" w="3014">
                    <a:moveTo>
                      <a:pt x="1105" y="0"/>
                    </a:moveTo>
                    <a:cubicBezTo>
                      <a:pt x="496" y="0"/>
                      <a:pt x="36" y="126"/>
                      <a:pt x="1" y="138"/>
                    </a:cubicBezTo>
                    <a:lnTo>
                      <a:pt x="46" y="320"/>
                    </a:lnTo>
                    <a:cubicBezTo>
                      <a:pt x="58" y="309"/>
                      <a:pt x="502" y="189"/>
                      <a:pt x="1089" y="189"/>
                    </a:cubicBezTo>
                    <a:cubicBezTo>
                      <a:pt x="1646" y="189"/>
                      <a:pt x="2332" y="297"/>
                      <a:pt x="2899" y="708"/>
                    </a:cubicBezTo>
                    <a:lnTo>
                      <a:pt x="3014" y="548"/>
                    </a:lnTo>
                    <a:cubicBezTo>
                      <a:pt x="2401" y="114"/>
                      <a:pt x="1686" y="0"/>
                      <a:pt x="1105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5496050" y="4364250"/>
                <a:ext cx="43400" cy="87325"/>
              </a:xfrm>
              <a:custGeom>
                <a:rect b="b" l="l" r="r" t="t"/>
                <a:pathLst>
                  <a:path extrusionOk="0" h="3493" w="1736">
                    <a:moveTo>
                      <a:pt x="1644" y="0"/>
                    </a:moveTo>
                    <a:cubicBezTo>
                      <a:pt x="685" y="571"/>
                      <a:pt x="115" y="1278"/>
                      <a:pt x="1" y="2123"/>
                    </a:cubicBezTo>
                    <a:lnTo>
                      <a:pt x="1" y="3492"/>
                    </a:lnTo>
                    <a:lnTo>
                      <a:pt x="183" y="3492"/>
                    </a:lnTo>
                    <a:lnTo>
                      <a:pt x="183" y="2123"/>
                    </a:lnTo>
                    <a:cubicBezTo>
                      <a:pt x="297" y="1370"/>
                      <a:pt x="822" y="708"/>
                      <a:pt x="1735" y="160"/>
                    </a:cubicBezTo>
                    <a:lnTo>
                      <a:pt x="1644" y="0"/>
                    </a:ln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5734000" y="4261525"/>
                <a:ext cx="40550" cy="21150"/>
              </a:xfrm>
              <a:custGeom>
                <a:rect b="b" l="l" r="r" t="t"/>
                <a:pathLst>
                  <a:path extrusionOk="0" h="846" w="1622">
                    <a:moveTo>
                      <a:pt x="23" y="1"/>
                    </a:moveTo>
                    <a:lnTo>
                      <a:pt x="1" y="183"/>
                    </a:lnTo>
                    <a:cubicBezTo>
                      <a:pt x="959" y="297"/>
                      <a:pt x="1484" y="845"/>
                      <a:pt x="1484" y="845"/>
                    </a:cubicBezTo>
                    <a:lnTo>
                      <a:pt x="1621" y="708"/>
                    </a:lnTo>
                    <a:cubicBezTo>
                      <a:pt x="1598" y="685"/>
                      <a:pt x="1073" y="115"/>
                      <a:pt x="23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5719750" y="4273500"/>
                <a:ext cx="41100" cy="21725"/>
              </a:xfrm>
              <a:custGeom>
                <a:rect b="b" l="l" r="r" t="t"/>
                <a:pathLst>
                  <a:path extrusionOk="0" h="869" w="1644">
                    <a:moveTo>
                      <a:pt x="23" y="1"/>
                    </a:moveTo>
                    <a:lnTo>
                      <a:pt x="0" y="183"/>
                    </a:lnTo>
                    <a:cubicBezTo>
                      <a:pt x="982" y="320"/>
                      <a:pt x="1507" y="845"/>
                      <a:pt x="1507" y="868"/>
                    </a:cubicBezTo>
                    <a:lnTo>
                      <a:pt x="1643" y="731"/>
                    </a:lnTo>
                    <a:cubicBezTo>
                      <a:pt x="1621" y="708"/>
                      <a:pt x="1073" y="138"/>
                      <a:pt x="23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5705475" y="4286075"/>
                <a:ext cx="41100" cy="21125"/>
              </a:xfrm>
              <a:custGeom>
                <a:rect b="b" l="l" r="r" t="t"/>
                <a:pathLst>
                  <a:path extrusionOk="0" h="845" w="1644">
                    <a:moveTo>
                      <a:pt x="23" y="0"/>
                    </a:moveTo>
                    <a:lnTo>
                      <a:pt x="0" y="183"/>
                    </a:lnTo>
                    <a:cubicBezTo>
                      <a:pt x="982" y="297"/>
                      <a:pt x="1484" y="845"/>
                      <a:pt x="1507" y="845"/>
                    </a:cubicBezTo>
                    <a:lnTo>
                      <a:pt x="1644" y="730"/>
                    </a:lnTo>
                    <a:cubicBezTo>
                      <a:pt x="1621" y="685"/>
                      <a:pt x="1073" y="114"/>
                      <a:pt x="23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5493775" y="4417300"/>
                <a:ext cx="523850" cy="34275"/>
              </a:xfrm>
              <a:custGeom>
                <a:rect b="b" l="l" r="r" t="t"/>
                <a:pathLst>
                  <a:path extrusionOk="0" h="1371" w="20954">
                    <a:moveTo>
                      <a:pt x="0" y="1"/>
                    </a:moveTo>
                    <a:lnTo>
                      <a:pt x="0" y="1370"/>
                    </a:lnTo>
                    <a:lnTo>
                      <a:pt x="20954" y="1370"/>
                    </a:lnTo>
                    <a:lnTo>
                      <a:pt x="20954" y="1"/>
                    </a:lnTo>
                    <a:close/>
                  </a:path>
                </a:pathLst>
              </a:custGeom>
              <a:solidFill>
                <a:srgbClr val="1B2C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5687200" y="4266650"/>
                <a:ext cx="105600" cy="126150"/>
              </a:xfrm>
              <a:custGeom>
                <a:rect b="b" l="l" r="r" t="t"/>
                <a:pathLst>
                  <a:path extrusionOk="0" h="5046" w="4224">
                    <a:moveTo>
                      <a:pt x="4110" y="1"/>
                    </a:moveTo>
                    <a:lnTo>
                      <a:pt x="480" y="2808"/>
                    </a:lnTo>
                    <a:cubicBezTo>
                      <a:pt x="458" y="2831"/>
                      <a:pt x="1" y="3242"/>
                      <a:pt x="24" y="3858"/>
                    </a:cubicBezTo>
                    <a:cubicBezTo>
                      <a:pt x="24" y="4292"/>
                      <a:pt x="252" y="4680"/>
                      <a:pt x="686" y="5045"/>
                    </a:cubicBezTo>
                    <a:lnTo>
                      <a:pt x="800" y="4908"/>
                    </a:lnTo>
                    <a:cubicBezTo>
                      <a:pt x="412" y="4566"/>
                      <a:pt x="206" y="4224"/>
                      <a:pt x="206" y="3858"/>
                    </a:cubicBezTo>
                    <a:cubicBezTo>
                      <a:pt x="184" y="3333"/>
                      <a:pt x="617" y="2945"/>
                      <a:pt x="617" y="2945"/>
                    </a:cubicBezTo>
                    <a:lnTo>
                      <a:pt x="4224" y="138"/>
                    </a:lnTo>
                    <a:lnTo>
                      <a:pt x="4110" y="1"/>
                    </a:ln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5972525" y="4339125"/>
                <a:ext cx="33700" cy="78200"/>
              </a:xfrm>
              <a:custGeom>
                <a:rect b="b" l="l" r="r" t="t"/>
                <a:pathLst>
                  <a:path extrusionOk="0" h="3128" w="1348">
                    <a:moveTo>
                      <a:pt x="1256" y="1"/>
                    </a:moveTo>
                    <a:cubicBezTo>
                      <a:pt x="1210" y="24"/>
                      <a:pt x="1" y="594"/>
                      <a:pt x="46" y="3128"/>
                    </a:cubicBezTo>
                    <a:lnTo>
                      <a:pt x="252" y="3128"/>
                    </a:lnTo>
                    <a:cubicBezTo>
                      <a:pt x="183" y="731"/>
                      <a:pt x="1325" y="161"/>
                      <a:pt x="1347" y="161"/>
                    </a:cubicBez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5801900" y="3499375"/>
                <a:ext cx="1521350" cy="951075"/>
              </a:xfrm>
              <a:custGeom>
                <a:rect b="b" l="l" r="r" t="t"/>
                <a:pathLst>
                  <a:path extrusionOk="0" h="38043" w="60854">
                    <a:moveTo>
                      <a:pt x="26742" y="1"/>
                    </a:moveTo>
                    <a:cubicBezTo>
                      <a:pt x="25000" y="1"/>
                      <a:pt x="23298" y="675"/>
                      <a:pt x="21845" y="2160"/>
                    </a:cubicBezTo>
                    <a:lnTo>
                      <a:pt x="1" y="27154"/>
                    </a:lnTo>
                    <a:lnTo>
                      <a:pt x="8401" y="35508"/>
                    </a:lnTo>
                    <a:lnTo>
                      <a:pt x="25999" y="17179"/>
                    </a:lnTo>
                    <a:lnTo>
                      <a:pt x="39831" y="32746"/>
                    </a:lnTo>
                    <a:cubicBezTo>
                      <a:pt x="39831" y="32746"/>
                      <a:pt x="43711" y="37950"/>
                      <a:pt x="50650" y="38042"/>
                    </a:cubicBezTo>
                    <a:cubicBezTo>
                      <a:pt x="50700" y="38042"/>
                      <a:pt x="50750" y="38042"/>
                      <a:pt x="50800" y="38042"/>
                    </a:cubicBezTo>
                    <a:cubicBezTo>
                      <a:pt x="57614" y="38042"/>
                      <a:pt x="60853" y="33408"/>
                      <a:pt x="60853" y="33408"/>
                    </a:cubicBezTo>
                    <a:cubicBezTo>
                      <a:pt x="54576" y="28569"/>
                      <a:pt x="50513" y="23548"/>
                      <a:pt x="49463" y="18298"/>
                    </a:cubicBezTo>
                    <a:lnTo>
                      <a:pt x="32230" y="2160"/>
                    </a:lnTo>
                    <a:cubicBezTo>
                      <a:pt x="30528" y="778"/>
                      <a:pt x="28612" y="1"/>
                      <a:pt x="26742" y="1"/>
                    </a:cubicBezTo>
                    <a:close/>
                  </a:path>
                </a:pathLst>
              </a:custGeom>
              <a:solidFill>
                <a:srgbClr val="879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3"/>
              <p:cNvSpPr/>
              <p:nvPr/>
            </p:nvSpPr>
            <p:spPr>
              <a:xfrm>
                <a:off x="6418200" y="3846675"/>
                <a:ext cx="55950" cy="88475"/>
              </a:xfrm>
              <a:custGeom>
                <a:rect b="b" l="l" r="r" t="t"/>
                <a:pathLst>
                  <a:path extrusionOk="0" h="3539" w="2238">
                    <a:moveTo>
                      <a:pt x="160" y="1"/>
                    </a:moveTo>
                    <a:lnTo>
                      <a:pt x="0" y="69"/>
                    </a:lnTo>
                    <a:lnTo>
                      <a:pt x="1347" y="3539"/>
                    </a:lnTo>
                    <a:lnTo>
                      <a:pt x="2237" y="1119"/>
                    </a:lnTo>
                    <a:lnTo>
                      <a:pt x="2054" y="1051"/>
                    </a:lnTo>
                    <a:lnTo>
                      <a:pt x="1347" y="3014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3"/>
              <p:cNvSpPr/>
              <p:nvPr/>
            </p:nvSpPr>
            <p:spPr>
              <a:xfrm>
                <a:off x="5844125" y="4126275"/>
                <a:ext cx="208900" cy="220875"/>
              </a:xfrm>
              <a:custGeom>
                <a:rect b="b" l="l" r="r" t="t"/>
                <a:pathLst>
                  <a:path extrusionOk="0" h="8835" w="8356">
                    <a:moveTo>
                      <a:pt x="138" y="1"/>
                    </a:moveTo>
                    <a:lnTo>
                      <a:pt x="1" y="138"/>
                    </a:lnTo>
                    <a:lnTo>
                      <a:pt x="8218" y="8834"/>
                    </a:lnTo>
                    <a:lnTo>
                      <a:pt x="8355" y="8720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3"/>
              <p:cNvSpPr/>
              <p:nvPr/>
            </p:nvSpPr>
            <p:spPr>
              <a:xfrm>
                <a:off x="6811350" y="2708275"/>
                <a:ext cx="125850" cy="195450"/>
              </a:xfrm>
              <a:custGeom>
                <a:rect b="b" l="l" r="r" t="t"/>
                <a:pathLst>
                  <a:path extrusionOk="0" h="7818" w="5034">
                    <a:moveTo>
                      <a:pt x="1348" y="0"/>
                    </a:moveTo>
                    <a:cubicBezTo>
                      <a:pt x="1348" y="0"/>
                      <a:pt x="24" y="1529"/>
                      <a:pt x="47" y="1621"/>
                    </a:cubicBezTo>
                    <a:cubicBezTo>
                      <a:pt x="1" y="2420"/>
                      <a:pt x="480" y="5022"/>
                      <a:pt x="2922" y="7327"/>
                    </a:cubicBezTo>
                    <a:cubicBezTo>
                      <a:pt x="3279" y="7669"/>
                      <a:pt x="3546" y="7818"/>
                      <a:pt x="3739" y="7818"/>
                    </a:cubicBezTo>
                    <a:cubicBezTo>
                      <a:pt x="5033" y="7818"/>
                      <a:pt x="3082" y="1187"/>
                      <a:pt x="3082" y="1187"/>
                    </a:cubicBezTo>
                    <a:lnTo>
                      <a:pt x="1348" y="0"/>
                    </a:ln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3"/>
              <p:cNvSpPr/>
              <p:nvPr/>
            </p:nvSpPr>
            <p:spPr>
              <a:xfrm>
                <a:off x="6840000" y="2656350"/>
                <a:ext cx="410775" cy="588900"/>
              </a:xfrm>
              <a:custGeom>
                <a:rect b="b" l="l" r="r" t="t"/>
                <a:pathLst>
                  <a:path extrusionOk="0" h="23556" w="16431">
                    <a:moveTo>
                      <a:pt x="7871" y="0"/>
                    </a:moveTo>
                    <a:lnTo>
                      <a:pt x="3192" y="1849"/>
                    </a:lnTo>
                    <a:lnTo>
                      <a:pt x="886" y="3629"/>
                    </a:lnTo>
                    <a:cubicBezTo>
                      <a:pt x="857" y="3629"/>
                      <a:pt x="479" y="3207"/>
                      <a:pt x="236" y="3207"/>
                    </a:cubicBezTo>
                    <a:cubicBezTo>
                      <a:pt x="96" y="3207"/>
                      <a:pt x="0" y="3347"/>
                      <a:pt x="42" y="3789"/>
                    </a:cubicBezTo>
                    <a:cubicBezTo>
                      <a:pt x="772" y="6209"/>
                      <a:pt x="772" y="18466"/>
                      <a:pt x="6250" y="18580"/>
                    </a:cubicBezTo>
                    <a:cubicBezTo>
                      <a:pt x="6291" y="18585"/>
                      <a:pt x="6341" y="18588"/>
                      <a:pt x="6397" y="18588"/>
                    </a:cubicBezTo>
                    <a:cubicBezTo>
                      <a:pt x="6809" y="18588"/>
                      <a:pt x="7578" y="18452"/>
                      <a:pt x="7939" y="18352"/>
                    </a:cubicBezTo>
                    <a:lnTo>
                      <a:pt x="7939" y="18352"/>
                    </a:lnTo>
                    <a:cubicBezTo>
                      <a:pt x="7848" y="19767"/>
                      <a:pt x="7780" y="22780"/>
                      <a:pt x="7780" y="22780"/>
                    </a:cubicBezTo>
                    <a:cubicBezTo>
                      <a:pt x="9163" y="23320"/>
                      <a:pt x="10357" y="23555"/>
                      <a:pt x="11378" y="23555"/>
                    </a:cubicBezTo>
                    <a:cubicBezTo>
                      <a:pt x="14969" y="23555"/>
                      <a:pt x="16413" y="20640"/>
                      <a:pt x="16430" y="17849"/>
                    </a:cubicBezTo>
                    <a:lnTo>
                      <a:pt x="15883" y="10842"/>
                    </a:lnTo>
                    <a:lnTo>
                      <a:pt x="12915" y="2876"/>
                    </a:lnTo>
                    <a:lnTo>
                      <a:pt x="7871" y="0"/>
                    </a:ln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>
                <a:off x="6738600" y="2572850"/>
                <a:ext cx="563525" cy="360675"/>
              </a:xfrm>
              <a:custGeom>
                <a:rect b="b" l="l" r="r" t="t"/>
                <a:pathLst>
                  <a:path extrusionOk="0" h="14427" w="22541">
                    <a:moveTo>
                      <a:pt x="12840" y="0"/>
                    </a:moveTo>
                    <a:cubicBezTo>
                      <a:pt x="12505" y="0"/>
                      <a:pt x="12170" y="19"/>
                      <a:pt x="11836" y="53"/>
                    </a:cubicBezTo>
                    <a:cubicBezTo>
                      <a:pt x="10398" y="213"/>
                      <a:pt x="8982" y="670"/>
                      <a:pt x="7636" y="1217"/>
                    </a:cubicBezTo>
                    <a:cubicBezTo>
                      <a:pt x="6791" y="1583"/>
                      <a:pt x="5969" y="1971"/>
                      <a:pt x="5171" y="2381"/>
                    </a:cubicBezTo>
                    <a:cubicBezTo>
                      <a:pt x="4945" y="1843"/>
                      <a:pt x="4210" y="1542"/>
                      <a:pt x="3380" y="1542"/>
                    </a:cubicBezTo>
                    <a:cubicBezTo>
                      <a:pt x="1852" y="1542"/>
                      <a:pt x="1" y="2559"/>
                      <a:pt x="400" y="4984"/>
                    </a:cubicBezTo>
                    <a:cubicBezTo>
                      <a:pt x="811" y="6695"/>
                      <a:pt x="2272" y="8521"/>
                      <a:pt x="4760" y="8521"/>
                    </a:cubicBezTo>
                    <a:cubicBezTo>
                      <a:pt x="9005" y="8499"/>
                      <a:pt x="13890" y="6376"/>
                      <a:pt x="13890" y="6376"/>
                    </a:cubicBezTo>
                    <a:cubicBezTo>
                      <a:pt x="14255" y="8887"/>
                      <a:pt x="14620" y="11443"/>
                      <a:pt x="15465" y="11466"/>
                    </a:cubicBezTo>
                    <a:cubicBezTo>
                      <a:pt x="15305" y="10507"/>
                      <a:pt x="15625" y="9982"/>
                      <a:pt x="16264" y="9663"/>
                    </a:cubicBezTo>
                    <a:cubicBezTo>
                      <a:pt x="16558" y="9541"/>
                      <a:pt x="16837" y="9486"/>
                      <a:pt x="17094" y="9486"/>
                    </a:cubicBezTo>
                    <a:cubicBezTo>
                      <a:pt x="18777" y="9486"/>
                      <a:pt x="19547" y="11860"/>
                      <a:pt x="17588" y="13840"/>
                    </a:cubicBezTo>
                    <a:cubicBezTo>
                      <a:pt x="18054" y="14229"/>
                      <a:pt x="18574" y="14427"/>
                      <a:pt x="19154" y="14427"/>
                    </a:cubicBezTo>
                    <a:cubicBezTo>
                      <a:pt x="19425" y="14427"/>
                      <a:pt x="19709" y="14383"/>
                      <a:pt x="20007" y="14296"/>
                    </a:cubicBezTo>
                    <a:cubicBezTo>
                      <a:pt x="22541" y="8453"/>
                      <a:pt x="21673" y="4641"/>
                      <a:pt x="18774" y="3705"/>
                    </a:cubicBezTo>
                    <a:cubicBezTo>
                      <a:pt x="18067" y="2313"/>
                      <a:pt x="17268" y="1400"/>
                      <a:pt x="15716" y="555"/>
                    </a:cubicBezTo>
                    <a:cubicBezTo>
                      <a:pt x="14812" y="163"/>
                      <a:pt x="13831" y="0"/>
                      <a:pt x="12840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6916350" y="2876600"/>
                <a:ext cx="33125" cy="87325"/>
              </a:xfrm>
              <a:custGeom>
                <a:rect b="b" l="l" r="r" t="t"/>
                <a:pathLst>
                  <a:path extrusionOk="0" h="3493" w="1325">
                    <a:moveTo>
                      <a:pt x="708" y="1"/>
                    </a:moveTo>
                    <a:cubicBezTo>
                      <a:pt x="434" y="1028"/>
                      <a:pt x="1" y="2785"/>
                      <a:pt x="183" y="2968"/>
                    </a:cubicBezTo>
                    <a:cubicBezTo>
                      <a:pt x="343" y="3173"/>
                      <a:pt x="1096" y="3424"/>
                      <a:pt x="1256" y="3493"/>
                    </a:cubicBezTo>
                    <a:lnTo>
                      <a:pt x="1325" y="3310"/>
                    </a:lnTo>
                    <a:cubicBezTo>
                      <a:pt x="982" y="3196"/>
                      <a:pt x="434" y="2991"/>
                      <a:pt x="320" y="2877"/>
                    </a:cubicBezTo>
                    <a:cubicBezTo>
                      <a:pt x="252" y="2694"/>
                      <a:pt x="549" y="1302"/>
                      <a:pt x="891" y="46"/>
                    </a:cubicBezTo>
                    <a:lnTo>
                      <a:pt x="708" y="1"/>
                    </a:ln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6918075" y="2987300"/>
                <a:ext cx="72475" cy="17150"/>
              </a:xfrm>
              <a:custGeom>
                <a:rect b="b" l="l" r="r" t="t"/>
                <a:pathLst>
                  <a:path extrusionOk="0" h="686" w="2899">
                    <a:moveTo>
                      <a:pt x="2785" y="1"/>
                    </a:moveTo>
                    <a:cubicBezTo>
                      <a:pt x="2276" y="382"/>
                      <a:pt x="1709" y="491"/>
                      <a:pt x="1225" y="491"/>
                    </a:cubicBezTo>
                    <a:cubicBezTo>
                      <a:pt x="579" y="491"/>
                      <a:pt x="82" y="297"/>
                      <a:pt x="69" y="297"/>
                    </a:cubicBezTo>
                    <a:lnTo>
                      <a:pt x="0" y="480"/>
                    </a:lnTo>
                    <a:cubicBezTo>
                      <a:pt x="46" y="480"/>
                      <a:pt x="548" y="686"/>
                      <a:pt x="1210" y="686"/>
                    </a:cubicBezTo>
                    <a:cubicBezTo>
                      <a:pt x="1712" y="686"/>
                      <a:pt x="2351" y="571"/>
                      <a:pt x="2899" y="138"/>
                    </a:cubicBezTo>
                    <a:lnTo>
                      <a:pt x="2785" y="1"/>
                    </a:ln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6988825" y="2869375"/>
                <a:ext cx="23425" cy="20475"/>
              </a:xfrm>
              <a:custGeom>
                <a:rect b="b" l="l" r="r" t="t"/>
                <a:pathLst>
                  <a:path extrusionOk="0" h="819" w="937">
                    <a:moveTo>
                      <a:pt x="465" y="0"/>
                    </a:moveTo>
                    <a:cubicBezTo>
                      <a:pt x="391" y="0"/>
                      <a:pt x="317" y="21"/>
                      <a:pt x="252" y="61"/>
                    </a:cubicBezTo>
                    <a:cubicBezTo>
                      <a:pt x="46" y="176"/>
                      <a:pt x="1" y="427"/>
                      <a:pt x="115" y="632"/>
                    </a:cubicBezTo>
                    <a:cubicBezTo>
                      <a:pt x="187" y="748"/>
                      <a:pt x="316" y="818"/>
                      <a:pt x="453" y="818"/>
                    </a:cubicBezTo>
                    <a:cubicBezTo>
                      <a:pt x="530" y="818"/>
                      <a:pt x="611" y="796"/>
                      <a:pt x="685" y="746"/>
                    </a:cubicBezTo>
                    <a:cubicBezTo>
                      <a:pt x="868" y="632"/>
                      <a:pt x="936" y="381"/>
                      <a:pt x="822" y="198"/>
                    </a:cubicBezTo>
                    <a:cubicBezTo>
                      <a:pt x="734" y="66"/>
                      <a:pt x="599" y="0"/>
                      <a:pt x="465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>
                <a:off x="6876400" y="2880350"/>
                <a:ext cx="23425" cy="20500"/>
              </a:xfrm>
              <a:custGeom>
                <a:rect b="b" l="l" r="r" t="t"/>
                <a:pathLst>
                  <a:path extrusionOk="0" h="820" w="937">
                    <a:moveTo>
                      <a:pt x="466" y="0"/>
                    </a:moveTo>
                    <a:cubicBezTo>
                      <a:pt x="394" y="0"/>
                      <a:pt x="320" y="18"/>
                      <a:pt x="252" y="56"/>
                    </a:cubicBezTo>
                    <a:cubicBezTo>
                      <a:pt x="69" y="170"/>
                      <a:pt x="1" y="421"/>
                      <a:pt x="115" y="627"/>
                    </a:cubicBezTo>
                    <a:cubicBezTo>
                      <a:pt x="206" y="748"/>
                      <a:pt x="348" y="819"/>
                      <a:pt x="487" y="819"/>
                    </a:cubicBezTo>
                    <a:cubicBezTo>
                      <a:pt x="556" y="819"/>
                      <a:pt x="625" y="802"/>
                      <a:pt x="686" y="764"/>
                    </a:cubicBezTo>
                    <a:cubicBezTo>
                      <a:pt x="891" y="650"/>
                      <a:pt x="937" y="376"/>
                      <a:pt x="823" y="193"/>
                    </a:cubicBezTo>
                    <a:cubicBezTo>
                      <a:pt x="747" y="71"/>
                      <a:pt x="610" y="0"/>
                      <a:pt x="466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6975125" y="2844825"/>
                <a:ext cx="41675" cy="8400"/>
              </a:xfrm>
              <a:custGeom>
                <a:rect b="b" l="l" r="r" t="t"/>
                <a:pathLst>
                  <a:path extrusionOk="0" h="336" w="1667">
                    <a:moveTo>
                      <a:pt x="884" y="1"/>
                    </a:moveTo>
                    <a:cubicBezTo>
                      <a:pt x="574" y="1"/>
                      <a:pt x="277" y="53"/>
                      <a:pt x="1" y="153"/>
                    </a:cubicBezTo>
                    <a:lnTo>
                      <a:pt x="92" y="336"/>
                    </a:lnTo>
                    <a:cubicBezTo>
                      <a:pt x="343" y="235"/>
                      <a:pt x="608" y="183"/>
                      <a:pt x="890" y="183"/>
                    </a:cubicBezTo>
                    <a:cubicBezTo>
                      <a:pt x="1121" y="183"/>
                      <a:pt x="1364" y="218"/>
                      <a:pt x="1621" y="290"/>
                    </a:cubicBezTo>
                    <a:lnTo>
                      <a:pt x="1667" y="108"/>
                    </a:lnTo>
                    <a:cubicBezTo>
                      <a:pt x="1400" y="36"/>
                      <a:pt x="1137" y="1"/>
                      <a:pt x="884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6864425" y="2855775"/>
                <a:ext cx="34275" cy="11725"/>
              </a:xfrm>
              <a:custGeom>
                <a:rect b="b" l="l" r="r" t="t"/>
                <a:pathLst>
                  <a:path extrusionOk="0" h="469" w="1371">
                    <a:moveTo>
                      <a:pt x="1136" y="1"/>
                    </a:moveTo>
                    <a:cubicBezTo>
                      <a:pt x="741" y="1"/>
                      <a:pt x="363" y="99"/>
                      <a:pt x="1" y="309"/>
                    </a:cubicBezTo>
                    <a:lnTo>
                      <a:pt x="92" y="468"/>
                    </a:lnTo>
                    <a:cubicBezTo>
                      <a:pt x="434" y="278"/>
                      <a:pt x="777" y="183"/>
                      <a:pt x="1132" y="183"/>
                    </a:cubicBezTo>
                    <a:cubicBezTo>
                      <a:pt x="1203" y="183"/>
                      <a:pt x="1275" y="187"/>
                      <a:pt x="1347" y="195"/>
                    </a:cubicBezTo>
                    <a:lnTo>
                      <a:pt x="1370" y="12"/>
                    </a:lnTo>
                    <a:cubicBezTo>
                      <a:pt x="1291" y="4"/>
                      <a:pt x="1213" y="1"/>
                      <a:pt x="1136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7037900" y="3012975"/>
                <a:ext cx="103300" cy="104450"/>
              </a:xfrm>
              <a:custGeom>
                <a:rect b="b" l="l" r="r" t="t"/>
                <a:pathLst>
                  <a:path extrusionOk="0" h="4178" w="4132">
                    <a:moveTo>
                      <a:pt x="3949" y="1"/>
                    </a:moveTo>
                    <a:cubicBezTo>
                      <a:pt x="3926" y="24"/>
                      <a:pt x="3105" y="3379"/>
                      <a:pt x="0" y="3995"/>
                    </a:cubicBezTo>
                    <a:lnTo>
                      <a:pt x="23" y="4178"/>
                    </a:lnTo>
                    <a:cubicBezTo>
                      <a:pt x="3265" y="3539"/>
                      <a:pt x="4109" y="69"/>
                      <a:pt x="4132" y="47"/>
                    </a:cubicBezTo>
                    <a:lnTo>
                      <a:pt x="3949" y="1"/>
                    </a:ln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7143475" y="2831275"/>
                <a:ext cx="47950" cy="71600"/>
              </a:xfrm>
              <a:custGeom>
                <a:rect b="b" l="l" r="r" t="t"/>
                <a:pathLst>
                  <a:path extrusionOk="0" h="2864" w="1918">
                    <a:moveTo>
                      <a:pt x="668" y="0"/>
                    </a:moveTo>
                    <a:cubicBezTo>
                      <a:pt x="462" y="0"/>
                      <a:pt x="236" y="41"/>
                      <a:pt x="0" y="125"/>
                    </a:cubicBezTo>
                    <a:lnTo>
                      <a:pt x="69" y="307"/>
                    </a:lnTo>
                    <a:cubicBezTo>
                      <a:pt x="289" y="228"/>
                      <a:pt x="494" y="190"/>
                      <a:pt x="676" y="190"/>
                    </a:cubicBezTo>
                    <a:cubicBezTo>
                      <a:pt x="1022" y="190"/>
                      <a:pt x="1289" y="327"/>
                      <a:pt x="1438" y="581"/>
                    </a:cubicBezTo>
                    <a:cubicBezTo>
                      <a:pt x="1712" y="1060"/>
                      <a:pt x="1552" y="1928"/>
                      <a:pt x="708" y="2704"/>
                    </a:cubicBezTo>
                    <a:lnTo>
                      <a:pt x="822" y="2864"/>
                    </a:lnTo>
                    <a:cubicBezTo>
                      <a:pt x="1758" y="2019"/>
                      <a:pt x="1918" y="1015"/>
                      <a:pt x="1598" y="467"/>
                    </a:cubicBezTo>
                    <a:cubicBezTo>
                      <a:pt x="1415" y="163"/>
                      <a:pt x="1081" y="0"/>
                      <a:pt x="668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3"/>
              <p:cNvSpPr/>
              <p:nvPr/>
            </p:nvSpPr>
            <p:spPr>
              <a:xfrm>
                <a:off x="7153750" y="2866900"/>
                <a:ext cx="30250" cy="16575"/>
              </a:xfrm>
              <a:custGeom>
                <a:rect b="b" l="l" r="r" t="t"/>
                <a:pathLst>
                  <a:path extrusionOk="0" h="663" w="1210">
                    <a:moveTo>
                      <a:pt x="1210" y="1"/>
                    </a:moveTo>
                    <a:cubicBezTo>
                      <a:pt x="114" y="69"/>
                      <a:pt x="23" y="594"/>
                      <a:pt x="0" y="617"/>
                    </a:cubicBezTo>
                    <a:lnTo>
                      <a:pt x="205" y="663"/>
                    </a:lnTo>
                    <a:cubicBezTo>
                      <a:pt x="205" y="640"/>
                      <a:pt x="274" y="252"/>
                      <a:pt x="1210" y="206"/>
                    </a:cubicBezTo>
                    <a:lnTo>
                      <a:pt x="1210" y="1"/>
                    </a:ln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>
                <a:off x="7020775" y="3948250"/>
                <a:ext cx="307025" cy="462800"/>
              </a:xfrm>
              <a:custGeom>
                <a:rect b="b" l="l" r="r" t="t"/>
                <a:pathLst>
                  <a:path extrusionOk="0" h="18512" w="12281">
                    <a:moveTo>
                      <a:pt x="1096" y="0"/>
                    </a:moveTo>
                    <a:lnTo>
                      <a:pt x="1" y="936"/>
                    </a:lnTo>
                    <a:cubicBezTo>
                      <a:pt x="2169" y="7852"/>
                      <a:pt x="5319" y="13924"/>
                      <a:pt x="10226" y="18512"/>
                    </a:cubicBezTo>
                    <a:cubicBezTo>
                      <a:pt x="11117" y="17781"/>
                      <a:pt x="11916" y="16937"/>
                      <a:pt x="12281" y="15567"/>
                    </a:cubicBezTo>
                    <a:lnTo>
                      <a:pt x="10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>
                <a:off x="6914650" y="3094575"/>
                <a:ext cx="608300" cy="1242775"/>
              </a:xfrm>
              <a:custGeom>
                <a:rect b="b" l="l" r="r" t="t"/>
                <a:pathLst>
                  <a:path extrusionOk="0" h="49711" w="24332">
                    <a:moveTo>
                      <a:pt x="13673" y="1"/>
                    </a:moveTo>
                    <a:cubicBezTo>
                      <a:pt x="11610" y="2198"/>
                      <a:pt x="9238" y="4315"/>
                      <a:pt x="6392" y="4315"/>
                    </a:cubicBezTo>
                    <a:cubicBezTo>
                      <a:pt x="5868" y="4315"/>
                      <a:pt x="5328" y="4243"/>
                      <a:pt x="4771" y="4087"/>
                    </a:cubicBezTo>
                    <a:cubicBezTo>
                      <a:pt x="4771" y="4087"/>
                      <a:pt x="1141" y="6666"/>
                      <a:pt x="571" y="9291"/>
                    </a:cubicBezTo>
                    <a:cubicBezTo>
                      <a:pt x="0" y="11893"/>
                      <a:pt x="114" y="29879"/>
                      <a:pt x="114" y="29879"/>
                    </a:cubicBezTo>
                    <a:cubicBezTo>
                      <a:pt x="5615" y="38553"/>
                      <a:pt x="11071" y="46245"/>
                      <a:pt x="16343" y="49600"/>
                    </a:cubicBezTo>
                    <a:cubicBezTo>
                      <a:pt x="16512" y="49673"/>
                      <a:pt x="16672" y="49710"/>
                      <a:pt x="16822" y="49710"/>
                    </a:cubicBezTo>
                    <a:cubicBezTo>
                      <a:pt x="17237" y="49710"/>
                      <a:pt x="17575" y="49422"/>
                      <a:pt x="17827" y="48801"/>
                    </a:cubicBezTo>
                    <a:cubicBezTo>
                      <a:pt x="17827" y="48801"/>
                      <a:pt x="24332" y="34193"/>
                      <a:pt x="24332" y="14951"/>
                    </a:cubicBezTo>
                    <a:cubicBezTo>
                      <a:pt x="23944" y="4064"/>
                      <a:pt x="13673" y="1"/>
                      <a:pt x="13673" y="1"/>
                    </a:cubicBezTo>
                    <a:close/>
                  </a:path>
                </a:pathLst>
              </a:custGeom>
              <a:solidFill>
                <a:srgbClr val="F99A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3"/>
              <p:cNvSpPr/>
              <p:nvPr/>
            </p:nvSpPr>
            <p:spPr>
              <a:xfrm>
                <a:off x="6919200" y="3316550"/>
                <a:ext cx="40550" cy="285350"/>
              </a:xfrm>
              <a:custGeom>
                <a:rect b="b" l="l" r="r" t="t"/>
                <a:pathLst>
                  <a:path extrusionOk="0" h="11414" w="1622">
                    <a:moveTo>
                      <a:pt x="1439" y="1"/>
                    </a:moveTo>
                    <a:cubicBezTo>
                      <a:pt x="845" y="2398"/>
                      <a:pt x="275" y="6985"/>
                      <a:pt x="1" y="11391"/>
                    </a:cubicBezTo>
                    <a:lnTo>
                      <a:pt x="183" y="11414"/>
                    </a:lnTo>
                    <a:cubicBezTo>
                      <a:pt x="457" y="7008"/>
                      <a:pt x="1028" y="2420"/>
                      <a:pt x="1621" y="47"/>
                    </a:cubicBezTo>
                    <a:lnTo>
                      <a:pt x="1439" y="1"/>
                    </a:ln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3"/>
              <p:cNvSpPr/>
              <p:nvPr/>
            </p:nvSpPr>
            <p:spPr>
              <a:xfrm>
                <a:off x="6700075" y="3665225"/>
                <a:ext cx="42250" cy="13700"/>
              </a:xfrm>
              <a:custGeom>
                <a:rect b="b" l="l" r="r" t="t"/>
                <a:pathLst>
                  <a:path extrusionOk="0" h="548" w="1690">
                    <a:moveTo>
                      <a:pt x="1576" y="0"/>
                    </a:moveTo>
                    <a:cubicBezTo>
                      <a:pt x="1102" y="307"/>
                      <a:pt x="644" y="367"/>
                      <a:pt x="355" y="367"/>
                    </a:cubicBezTo>
                    <a:cubicBezTo>
                      <a:pt x="171" y="367"/>
                      <a:pt x="55" y="343"/>
                      <a:pt x="47" y="343"/>
                    </a:cubicBezTo>
                    <a:lnTo>
                      <a:pt x="1" y="525"/>
                    </a:lnTo>
                    <a:cubicBezTo>
                      <a:pt x="24" y="525"/>
                      <a:pt x="161" y="548"/>
                      <a:pt x="343" y="548"/>
                    </a:cubicBezTo>
                    <a:cubicBezTo>
                      <a:pt x="663" y="548"/>
                      <a:pt x="1165" y="502"/>
                      <a:pt x="1690" y="160"/>
                    </a:cubicBezTo>
                    <a:lnTo>
                      <a:pt x="1576" y="0"/>
                    </a:lnTo>
                    <a:close/>
                  </a:path>
                </a:pathLst>
              </a:custGeom>
              <a:solidFill>
                <a:srgbClr val="343B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3"/>
              <p:cNvSpPr/>
              <p:nvPr/>
            </p:nvSpPr>
            <p:spPr>
              <a:xfrm>
                <a:off x="6408500" y="3051800"/>
                <a:ext cx="211150" cy="348100"/>
              </a:xfrm>
              <a:custGeom>
                <a:rect b="b" l="l" r="r" t="t"/>
                <a:pathLst>
                  <a:path extrusionOk="0" h="13924" w="8446">
                    <a:moveTo>
                      <a:pt x="502" y="0"/>
                    </a:moveTo>
                    <a:cubicBezTo>
                      <a:pt x="228" y="0"/>
                      <a:pt x="0" y="274"/>
                      <a:pt x="0" y="571"/>
                    </a:cubicBezTo>
                    <a:lnTo>
                      <a:pt x="1803" y="13353"/>
                    </a:lnTo>
                    <a:cubicBezTo>
                      <a:pt x="1803" y="13672"/>
                      <a:pt x="2032" y="13923"/>
                      <a:pt x="2283" y="13923"/>
                    </a:cubicBezTo>
                    <a:lnTo>
                      <a:pt x="7966" y="13923"/>
                    </a:lnTo>
                    <a:cubicBezTo>
                      <a:pt x="8240" y="13923"/>
                      <a:pt x="8446" y="13672"/>
                      <a:pt x="8446" y="13353"/>
                    </a:cubicBezTo>
                    <a:lnTo>
                      <a:pt x="6665" y="571"/>
                    </a:lnTo>
                    <a:cubicBezTo>
                      <a:pt x="6665" y="274"/>
                      <a:pt x="6437" y="0"/>
                      <a:pt x="6163" y="0"/>
                    </a:cubicBezTo>
                    <a:close/>
                  </a:path>
                </a:pathLst>
              </a:custGeom>
              <a:solidFill>
                <a:srgbClr val="1B2C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3"/>
              <p:cNvSpPr/>
              <p:nvPr/>
            </p:nvSpPr>
            <p:spPr>
              <a:xfrm>
                <a:off x="6535750" y="3049500"/>
                <a:ext cx="72500" cy="352675"/>
              </a:xfrm>
              <a:custGeom>
                <a:rect b="b" l="l" r="r" t="t"/>
                <a:pathLst>
                  <a:path extrusionOk="0" h="14107" w="2900">
                    <a:moveTo>
                      <a:pt x="0" y="1"/>
                    </a:moveTo>
                    <a:lnTo>
                      <a:pt x="0" y="206"/>
                    </a:lnTo>
                    <a:cubicBezTo>
                      <a:pt x="617" y="206"/>
                      <a:pt x="913" y="503"/>
                      <a:pt x="913" y="1142"/>
                    </a:cubicBezTo>
                    <a:lnTo>
                      <a:pt x="2716" y="12555"/>
                    </a:lnTo>
                    <a:cubicBezTo>
                      <a:pt x="2716" y="13308"/>
                      <a:pt x="2191" y="13924"/>
                      <a:pt x="1575" y="13924"/>
                    </a:cubicBezTo>
                    <a:lnTo>
                      <a:pt x="1575" y="14107"/>
                    </a:lnTo>
                    <a:cubicBezTo>
                      <a:pt x="2306" y="14107"/>
                      <a:pt x="2899" y="13422"/>
                      <a:pt x="2899" y="12555"/>
                    </a:cubicBezTo>
                    <a:lnTo>
                      <a:pt x="1119" y="1119"/>
                    </a:lnTo>
                    <a:cubicBezTo>
                      <a:pt x="1119" y="412"/>
                      <a:pt x="708" y="1"/>
                      <a:pt x="0" y="1"/>
                    </a:cubicBezTo>
                    <a:close/>
                  </a:path>
                </a:pathLst>
              </a:custGeom>
              <a:solidFill>
                <a:srgbClr val="7D9C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6805675" y="3374200"/>
                <a:ext cx="515850" cy="624025"/>
              </a:xfrm>
              <a:custGeom>
                <a:rect b="b" l="l" r="r" t="t"/>
                <a:pathLst>
                  <a:path extrusionOk="0" h="24961" w="20634">
                    <a:moveTo>
                      <a:pt x="10910" y="0"/>
                    </a:moveTo>
                    <a:cubicBezTo>
                      <a:pt x="6916" y="6254"/>
                      <a:pt x="2259" y="15156"/>
                      <a:pt x="1552" y="17736"/>
                    </a:cubicBezTo>
                    <a:cubicBezTo>
                      <a:pt x="1" y="21074"/>
                      <a:pt x="2248" y="24960"/>
                      <a:pt x="5543" y="24960"/>
                    </a:cubicBezTo>
                    <a:cubicBezTo>
                      <a:pt x="6709" y="24960"/>
                      <a:pt x="8006" y="24474"/>
                      <a:pt x="9312" y="23305"/>
                    </a:cubicBezTo>
                    <a:cubicBezTo>
                      <a:pt x="10773" y="22369"/>
                      <a:pt x="16845" y="13079"/>
                      <a:pt x="20634" y="7145"/>
                    </a:cubicBezTo>
                    <a:cubicBezTo>
                      <a:pt x="20360" y="6962"/>
                      <a:pt x="20063" y="6757"/>
                      <a:pt x="19766" y="6551"/>
                    </a:cubicBezTo>
                    <a:cubicBezTo>
                      <a:pt x="18739" y="5844"/>
                      <a:pt x="17735" y="5090"/>
                      <a:pt x="16731" y="4337"/>
                    </a:cubicBezTo>
                    <a:cubicBezTo>
                      <a:pt x="15749" y="3561"/>
                      <a:pt x="14745" y="2785"/>
                      <a:pt x="13740" y="2032"/>
                    </a:cubicBezTo>
                    <a:cubicBezTo>
                      <a:pt x="12805" y="1370"/>
                      <a:pt x="11869" y="731"/>
                      <a:pt x="10956" y="46"/>
                    </a:cubicBezTo>
                    <a:cubicBezTo>
                      <a:pt x="10956" y="23"/>
                      <a:pt x="10933" y="23"/>
                      <a:pt x="10910" y="0"/>
                    </a:cubicBez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6546000" y="3359750"/>
                <a:ext cx="528325" cy="637925"/>
              </a:xfrm>
              <a:custGeom>
                <a:rect b="b" l="l" r="r" t="t"/>
                <a:pathLst>
                  <a:path extrusionOk="0" h="25517" w="21133">
                    <a:moveTo>
                      <a:pt x="2692" y="1"/>
                    </a:moveTo>
                    <a:cubicBezTo>
                      <a:pt x="1325" y="1"/>
                      <a:pt x="0" y="1139"/>
                      <a:pt x="914" y="3043"/>
                    </a:cubicBezTo>
                    <a:cubicBezTo>
                      <a:pt x="914" y="3043"/>
                      <a:pt x="8538" y="20961"/>
                      <a:pt x="12281" y="23974"/>
                    </a:cubicBezTo>
                    <a:cubicBezTo>
                      <a:pt x="13416" y="25017"/>
                      <a:pt x="14770" y="25516"/>
                      <a:pt x="16024" y="25516"/>
                    </a:cubicBezTo>
                    <a:cubicBezTo>
                      <a:pt x="18831" y="25516"/>
                      <a:pt x="21133" y="23015"/>
                      <a:pt x="19334" y="18519"/>
                    </a:cubicBezTo>
                    <a:cubicBezTo>
                      <a:pt x="18672" y="16077"/>
                      <a:pt x="4429" y="807"/>
                      <a:pt x="4429" y="807"/>
                    </a:cubicBezTo>
                    <a:cubicBezTo>
                      <a:pt x="3996" y="256"/>
                      <a:pt x="3339" y="1"/>
                      <a:pt x="2692" y="1"/>
                    </a:cubicBez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6938900" y="3225750"/>
                <a:ext cx="522925" cy="554600"/>
              </a:xfrm>
              <a:custGeom>
                <a:rect b="b" l="l" r="r" t="t"/>
                <a:pathLst>
                  <a:path extrusionOk="0" h="22184" w="20917">
                    <a:moveTo>
                      <a:pt x="13824" y="1"/>
                    </a:moveTo>
                    <a:cubicBezTo>
                      <a:pt x="12345" y="1"/>
                      <a:pt x="10660" y="512"/>
                      <a:pt x="8891" y="1693"/>
                    </a:cubicBezTo>
                    <a:cubicBezTo>
                      <a:pt x="3550" y="5254"/>
                      <a:pt x="286" y="14429"/>
                      <a:pt x="286" y="14429"/>
                    </a:cubicBezTo>
                    <a:cubicBezTo>
                      <a:pt x="1" y="14933"/>
                      <a:pt x="7367" y="22184"/>
                      <a:pt x="10342" y="22184"/>
                    </a:cubicBezTo>
                    <a:cubicBezTo>
                      <a:pt x="10468" y="22184"/>
                      <a:pt x="10585" y="22171"/>
                      <a:pt x="10694" y="22144"/>
                    </a:cubicBezTo>
                    <a:cubicBezTo>
                      <a:pt x="14825" y="16027"/>
                      <a:pt x="18203" y="9682"/>
                      <a:pt x="18203" y="9682"/>
                    </a:cubicBezTo>
                    <a:cubicBezTo>
                      <a:pt x="20917" y="4718"/>
                      <a:pt x="18320" y="1"/>
                      <a:pt x="13824" y="1"/>
                    </a:cubicBezTo>
                    <a:close/>
                  </a:path>
                </a:pathLst>
              </a:custGeom>
              <a:solidFill>
                <a:srgbClr val="F99A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3"/>
              <p:cNvSpPr/>
              <p:nvPr/>
            </p:nvSpPr>
            <p:spPr>
              <a:xfrm>
                <a:off x="7204525" y="3466625"/>
                <a:ext cx="191750" cy="313875"/>
              </a:xfrm>
              <a:custGeom>
                <a:rect b="b" l="l" r="r" t="t"/>
                <a:pathLst>
                  <a:path extrusionOk="0" h="12555" w="7670">
                    <a:moveTo>
                      <a:pt x="7487" y="1"/>
                    </a:moveTo>
                    <a:cubicBezTo>
                      <a:pt x="7464" y="69"/>
                      <a:pt x="4063" y="6415"/>
                      <a:pt x="0" y="12464"/>
                    </a:cubicBezTo>
                    <a:lnTo>
                      <a:pt x="160" y="12555"/>
                    </a:lnTo>
                    <a:cubicBezTo>
                      <a:pt x="4246" y="6506"/>
                      <a:pt x="7624" y="161"/>
                      <a:pt x="7670" y="92"/>
                    </a:cubicBezTo>
                    <a:lnTo>
                      <a:pt x="7487" y="1"/>
                    </a:ln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6943750" y="3223625"/>
                <a:ext cx="420575" cy="363450"/>
              </a:xfrm>
              <a:custGeom>
                <a:rect b="b" l="l" r="r" t="t"/>
                <a:pathLst>
                  <a:path extrusionOk="0" h="14538" w="16823">
                    <a:moveTo>
                      <a:pt x="13646" y="0"/>
                    </a:moveTo>
                    <a:cubicBezTo>
                      <a:pt x="12070" y="0"/>
                      <a:pt x="10342" y="572"/>
                      <a:pt x="8651" y="1686"/>
                    </a:cubicBezTo>
                    <a:cubicBezTo>
                      <a:pt x="5866" y="3558"/>
                      <a:pt x="3675" y="6936"/>
                      <a:pt x="2306" y="9447"/>
                    </a:cubicBezTo>
                    <a:cubicBezTo>
                      <a:pt x="822" y="12140"/>
                      <a:pt x="0" y="14446"/>
                      <a:pt x="0" y="14491"/>
                    </a:cubicBezTo>
                    <a:lnTo>
                      <a:pt x="183" y="14537"/>
                    </a:lnTo>
                    <a:cubicBezTo>
                      <a:pt x="183" y="14514"/>
                      <a:pt x="1005" y="12232"/>
                      <a:pt x="2465" y="9516"/>
                    </a:cubicBezTo>
                    <a:cubicBezTo>
                      <a:pt x="3812" y="7028"/>
                      <a:pt x="6003" y="3695"/>
                      <a:pt x="8765" y="1846"/>
                    </a:cubicBezTo>
                    <a:cubicBezTo>
                      <a:pt x="10423" y="741"/>
                      <a:pt x="12111" y="182"/>
                      <a:pt x="13646" y="182"/>
                    </a:cubicBezTo>
                    <a:cubicBezTo>
                      <a:pt x="14774" y="182"/>
                      <a:pt x="15819" y="484"/>
                      <a:pt x="16708" y="1093"/>
                    </a:cubicBezTo>
                    <a:lnTo>
                      <a:pt x="16823" y="956"/>
                    </a:lnTo>
                    <a:cubicBezTo>
                      <a:pt x="15899" y="315"/>
                      <a:pt x="14815" y="0"/>
                      <a:pt x="13646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3"/>
              <p:cNvSpPr/>
              <p:nvPr/>
            </p:nvSpPr>
            <p:spPr>
              <a:xfrm>
                <a:off x="6910650" y="3664075"/>
                <a:ext cx="81625" cy="101025"/>
              </a:xfrm>
              <a:custGeom>
                <a:rect b="b" l="l" r="r" t="t"/>
                <a:pathLst>
                  <a:path extrusionOk="0" h="4041" w="3265">
                    <a:moveTo>
                      <a:pt x="137" y="1"/>
                    </a:moveTo>
                    <a:lnTo>
                      <a:pt x="0" y="115"/>
                    </a:lnTo>
                    <a:lnTo>
                      <a:pt x="3105" y="4041"/>
                    </a:lnTo>
                    <a:lnTo>
                      <a:pt x="3264" y="390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3"/>
              <p:cNvSpPr/>
              <p:nvPr/>
            </p:nvSpPr>
            <p:spPr>
              <a:xfrm>
                <a:off x="6779400" y="3516275"/>
                <a:ext cx="134700" cy="150675"/>
              </a:xfrm>
              <a:custGeom>
                <a:rect b="b" l="l" r="r" t="t"/>
                <a:pathLst>
                  <a:path extrusionOk="0" h="6027" w="5388">
                    <a:moveTo>
                      <a:pt x="138" y="1"/>
                    </a:moveTo>
                    <a:lnTo>
                      <a:pt x="1" y="115"/>
                    </a:lnTo>
                    <a:lnTo>
                      <a:pt x="5250" y="6027"/>
                    </a:lnTo>
                    <a:lnTo>
                      <a:pt x="5387" y="5890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3"/>
              <p:cNvSpPr/>
              <p:nvPr/>
            </p:nvSpPr>
            <p:spPr>
              <a:xfrm>
                <a:off x="6383550" y="3178075"/>
                <a:ext cx="304775" cy="290425"/>
              </a:xfrm>
              <a:custGeom>
                <a:rect b="b" l="l" r="r" t="t"/>
                <a:pathLst>
                  <a:path extrusionOk="0" h="11617" w="12191">
                    <a:moveTo>
                      <a:pt x="1459" y="0"/>
                    </a:moveTo>
                    <a:cubicBezTo>
                      <a:pt x="1029" y="0"/>
                      <a:pt x="860" y="1309"/>
                      <a:pt x="998" y="1546"/>
                    </a:cubicBezTo>
                    <a:cubicBezTo>
                      <a:pt x="656" y="1660"/>
                      <a:pt x="382" y="2664"/>
                      <a:pt x="861" y="3166"/>
                    </a:cubicBezTo>
                    <a:cubicBezTo>
                      <a:pt x="855" y="3166"/>
                      <a:pt x="848" y="3166"/>
                      <a:pt x="842" y="3166"/>
                    </a:cubicBezTo>
                    <a:cubicBezTo>
                      <a:pt x="371" y="3166"/>
                      <a:pt x="0" y="3974"/>
                      <a:pt x="473" y="4604"/>
                    </a:cubicBezTo>
                    <a:cubicBezTo>
                      <a:pt x="431" y="4550"/>
                      <a:pt x="394" y="4526"/>
                      <a:pt x="360" y="4526"/>
                    </a:cubicBezTo>
                    <a:cubicBezTo>
                      <a:pt x="137" y="4526"/>
                      <a:pt x="104" y="5589"/>
                      <a:pt x="382" y="6065"/>
                    </a:cubicBezTo>
                    <a:cubicBezTo>
                      <a:pt x="382" y="6065"/>
                      <a:pt x="1592" y="8918"/>
                      <a:pt x="3052" y="9694"/>
                    </a:cubicBezTo>
                    <a:cubicBezTo>
                      <a:pt x="4513" y="10470"/>
                      <a:pt x="8827" y="11566"/>
                      <a:pt x="8827" y="11566"/>
                    </a:cubicBezTo>
                    <a:cubicBezTo>
                      <a:pt x="8988" y="11600"/>
                      <a:pt x="9143" y="11616"/>
                      <a:pt x="9293" y="11616"/>
                    </a:cubicBezTo>
                    <a:cubicBezTo>
                      <a:pt x="11151" y="11616"/>
                      <a:pt x="12191" y="9143"/>
                      <a:pt x="11726" y="7686"/>
                    </a:cubicBezTo>
                    <a:lnTo>
                      <a:pt x="10927" y="5471"/>
                    </a:lnTo>
                    <a:cubicBezTo>
                      <a:pt x="10738" y="4589"/>
                      <a:pt x="8847" y="1753"/>
                      <a:pt x="8512" y="1753"/>
                    </a:cubicBezTo>
                    <a:cubicBezTo>
                      <a:pt x="8483" y="1753"/>
                      <a:pt x="8466" y="1774"/>
                      <a:pt x="8462" y="1819"/>
                    </a:cubicBezTo>
                    <a:lnTo>
                      <a:pt x="8371" y="2664"/>
                    </a:lnTo>
                    <a:cubicBezTo>
                      <a:pt x="8371" y="2664"/>
                      <a:pt x="8318" y="4364"/>
                      <a:pt x="7151" y="4364"/>
                    </a:cubicBezTo>
                    <a:cubicBezTo>
                      <a:pt x="6993" y="4364"/>
                      <a:pt x="6815" y="4332"/>
                      <a:pt x="6613" y="4262"/>
                    </a:cubicBezTo>
                    <a:cubicBezTo>
                      <a:pt x="5289" y="3897"/>
                      <a:pt x="1683" y="108"/>
                      <a:pt x="1683" y="108"/>
                    </a:cubicBezTo>
                    <a:cubicBezTo>
                      <a:pt x="1602" y="33"/>
                      <a:pt x="1527" y="0"/>
                      <a:pt x="1459" y="0"/>
                    </a:cubicBez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3"/>
              <p:cNvSpPr/>
              <p:nvPr/>
            </p:nvSpPr>
            <p:spPr>
              <a:xfrm>
                <a:off x="6406775" y="3215000"/>
                <a:ext cx="93050" cy="90175"/>
              </a:xfrm>
              <a:custGeom>
                <a:rect b="b" l="l" r="r" t="t"/>
                <a:pathLst>
                  <a:path extrusionOk="0" h="3607" w="3722">
                    <a:moveTo>
                      <a:pt x="138" y="0"/>
                    </a:moveTo>
                    <a:lnTo>
                      <a:pt x="1" y="137"/>
                    </a:lnTo>
                    <a:cubicBezTo>
                      <a:pt x="1051" y="1438"/>
                      <a:pt x="2283" y="2602"/>
                      <a:pt x="3607" y="3606"/>
                    </a:cubicBezTo>
                    <a:lnTo>
                      <a:pt x="3721" y="3447"/>
                    </a:lnTo>
                    <a:cubicBezTo>
                      <a:pt x="2397" y="2465"/>
                      <a:pt x="1210" y="1301"/>
                      <a:pt x="138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3"/>
              <p:cNvSpPr/>
              <p:nvPr/>
            </p:nvSpPr>
            <p:spPr>
              <a:xfrm>
                <a:off x="6391375" y="3290300"/>
                <a:ext cx="67925" cy="79350"/>
              </a:xfrm>
              <a:custGeom>
                <a:rect b="b" l="l" r="r" t="t"/>
                <a:pathLst>
                  <a:path extrusionOk="0" h="3174" w="2717">
                    <a:moveTo>
                      <a:pt x="160" y="1"/>
                    </a:moveTo>
                    <a:lnTo>
                      <a:pt x="0" y="92"/>
                    </a:lnTo>
                    <a:cubicBezTo>
                      <a:pt x="822" y="1348"/>
                      <a:pt x="1689" y="2352"/>
                      <a:pt x="2603" y="3174"/>
                    </a:cubicBezTo>
                    <a:lnTo>
                      <a:pt x="2717" y="3037"/>
                    </a:lnTo>
                    <a:cubicBezTo>
                      <a:pt x="1826" y="2215"/>
                      <a:pt x="982" y="1234"/>
                      <a:pt x="160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3"/>
              <p:cNvSpPr/>
              <p:nvPr/>
            </p:nvSpPr>
            <p:spPr>
              <a:xfrm>
                <a:off x="6402225" y="3254925"/>
                <a:ext cx="77050" cy="79350"/>
              </a:xfrm>
              <a:custGeom>
                <a:rect b="b" l="l" r="r" t="t"/>
                <a:pathLst>
                  <a:path extrusionOk="0" h="3174" w="3082">
                    <a:moveTo>
                      <a:pt x="160" y="1"/>
                    </a:moveTo>
                    <a:lnTo>
                      <a:pt x="0" y="115"/>
                    </a:lnTo>
                    <a:cubicBezTo>
                      <a:pt x="799" y="1233"/>
                      <a:pt x="1758" y="2215"/>
                      <a:pt x="2967" y="3174"/>
                    </a:cubicBezTo>
                    <a:lnTo>
                      <a:pt x="3082" y="3014"/>
                    </a:lnTo>
                    <a:cubicBezTo>
                      <a:pt x="1895" y="2078"/>
                      <a:pt x="936" y="1096"/>
                      <a:pt x="160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3"/>
              <p:cNvSpPr/>
              <p:nvPr/>
            </p:nvSpPr>
            <p:spPr>
              <a:xfrm>
                <a:off x="6644175" y="3361650"/>
                <a:ext cx="31400" cy="62775"/>
              </a:xfrm>
              <a:custGeom>
                <a:rect b="b" l="l" r="r" t="t"/>
                <a:pathLst>
                  <a:path extrusionOk="0" h="2511" w="1256">
                    <a:moveTo>
                      <a:pt x="1073" y="0"/>
                    </a:moveTo>
                    <a:cubicBezTo>
                      <a:pt x="1073" y="0"/>
                      <a:pt x="845" y="1529"/>
                      <a:pt x="0" y="2374"/>
                    </a:cubicBezTo>
                    <a:lnTo>
                      <a:pt x="137" y="2511"/>
                    </a:lnTo>
                    <a:cubicBezTo>
                      <a:pt x="1027" y="1621"/>
                      <a:pt x="1255" y="91"/>
                      <a:pt x="1255" y="23"/>
                    </a:cubicBezTo>
                    <a:lnTo>
                      <a:pt x="1073" y="0"/>
                    </a:ln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3" name="Google Shape;253;p13"/>
            <p:cNvSpPr/>
            <p:nvPr/>
          </p:nvSpPr>
          <p:spPr>
            <a:xfrm>
              <a:off x="8807961" y="3577471"/>
              <a:ext cx="262517" cy="262545"/>
            </a:xfrm>
            <a:custGeom>
              <a:rect b="b" l="l" r="r" t="t"/>
              <a:pathLst>
                <a:path extrusionOk="0" h="9497" w="9496">
                  <a:moveTo>
                    <a:pt x="1" y="1"/>
                  </a:moveTo>
                  <a:lnTo>
                    <a:pt x="1" y="9496"/>
                  </a:lnTo>
                  <a:lnTo>
                    <a:pt x="9496" y="9496"/>
                  </a:lnTo>
                  <a:lnTo>
                    <a:pt x="9496" y="1"/>
                  </a:lnTo>
                  <a:close/>
                </a:path>
              </a:pathLst>
            </a:custGeom>
            <a:solidFill>
              <a:srgbClr val="586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7031018" y="3367365"/>
              <a:ext cx="1210934" cy="46720"/>
            </a:xfrm>
            <a:custGeom>
              <a:rect b="b" l="l" r="r" t="t"/>
              <a:pathLst>
                <a:path extrusionOk="0" h="1690" w="43803">
                  <a:moveTo>
                    <a:pt x="0" y="0"/>
                  </a:moveTo>
                  <a:lnTo>
                    <a:pt x="0" y="1689"/>
                  </a:lnTo>
                  <a:lnTo>
                    <a:pt x="43802" y="1689"/>
                  </a:lnTo>
                  <a:lnTo>
                    <a:pt x="43802" y="0"/>
                  </a:lnTo>
                  <a:close/>
                </a:path>
              </a:pathLst>
            </a:custGeom>
            <a:solidFill>
              <a:srgbClr val="586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13"/>
          <p:cNvSpPr txBox="1"/>
          <p:nvPr/>
        </p:nvSpPr>
        <p:spPr>
          <a:xfrm>
            <a:off x="7093750" y="3657625"/>
            <a:ext cx="16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^</a:t>
            </a:r>
            <a:endParaRPr sz="1900"/>
          </a:p>
        </p:txBody>
      </p:sp>
      <p:sp>
        <p:nvSpPr>
          <p:cNvPr id="256" name="Google Shape;256;p13"/>
          <p:cNvSpPr txBox="1"/>
          <p:nvPr/>
        </p:nvSpPr>
        <p:spPr>
          <a:xfrm>
            <a:off x="7392375" y="3643100"/>
            <a:ext cx="36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||</a:t>
            </a:r>
            <a:endParaRPr sz="1300"/>
          </a:p>
        </p:txBody>
      </p:sp>
      <p:sp>
        <p:nvSpPr>
          <p:cNvPr id="257" name="Google Shape;257;p13"/>
          <p:cNvSpPr txBox="1"/>
          <p:nvPr/>
        </p:nvSpPr>
        <p:spPr>
          <a:xfrm>
            <a:off x="7671100" y="3643100"/>
            <a:ext cx="2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</a:t>
            </a:r>
            <a:endParaRPr/>
          </a:p>
        </p:txBody>
      </p:sp>
      <p:sp>
        <p:nvSpPr>
          <p:cNvPr id="258" name="Google Shape;258;p13"/>
          <p:cNvSpPr txBox="1"/>
          <p:nvPr/>
        </p:nvSpPr>
        <p:spPr>
          <a:xfrm>
            <a:off x="7932725" y="3673850"/>
            <a:ext cx="34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&gt;&gt;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22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424" name="Google Shape;424;p22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" name="Google Shape;427;p22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" name="Google Shape;428;p22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429" name="Google Shape;429;p22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2" name="Google Shape;432;p22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Lms activity</a:t>
            </a:r>
            <a:endParaRPr b="0" i="0" sz="36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23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438" name="Google Shape;438;p23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Google Shape;441;p23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p23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443" name="Google Shape;443;p23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6" name="Google Shape;446;p23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Assignment </a:t>
            </a: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7" name="Google Shape;447;p23"/>
          <p:cNvSpPr txBox="1"/>
          <p:nvPr/>
        </p:nvSpPr>
        <p:spPr>
          <a:xfrm flipH="1">
            <a:off x="4381425" y="2123775"/>
            <a:ext cx="4061400" cy="24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Quicksand"/>
              <a:buChar char="●"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The assignment operators are used to assign the right hand side value (Rvalue) to the left hand side variable (Lvalue).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Quicksand"/>
              <a:buChar char="●"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The assignment operator is used in different variations along with arithmetic operators. 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5449250" y="1188350"/>
            <a:ext cx="2329800" cy="7134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3"/>
          <p:cNvSpPr txBox="1"/>
          <p:nvPr/>
        </p:nvSpPr>
        <p:spPr>
          <a:xfrm>
            <a:off x="5423000" y="1361350"/>
            <a:ext cx="2382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What</a:t>
            </a: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are assignment operators?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50" name="Google Shape;450;p23"/>
          <p:cNvPicPr preferRelativeResize="0"/>
          <p:nvPr/>
        </p:nvPicPr>
        <p:blipFill rotWithShape="1">
          <a:blip r:embed="rId3">
            <a:alphaModFix/>
          </a:blip>
          <a:srcRect b="0" l="33848" r="35103" t="9477"/>
          <a:stretch/>
        </p:blipFill>
        <p:spPr>
          <a:xfrm>
            <a:off x="714800" y="1537100"/>
            <a:ext cx="3181025" cy="299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" name="Google Shape;455;p24"/>
          <p:cNvGraphicFramePr/>
          <p:nvPr/>
        </p:nvGraphicFramePr>
        <p:xfrm>
          <a:off x="436200" y="154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{751B7F55-18F2-4F0A-9A50-7111BEAFB000}</a:tableStyleId>
              </a:tblPr>
              <a:tblGrid>
                <a:gridCol w="1364150"/>
                <a:gridCol w="5361425"/>
                <a:gridCol w="1535600"/>
              </a:tblGrid>
              <a:tr h="56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Operator</a:t>
                      </a:r>
                      <a:endParaRPr b="1" sz="15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Meaning</a:t>
                      </a:r>
                      <a:endParaRPr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Numerical</a:t>
                      </a:r>
                      <a:r>
                        <a:rPr lang="en" sz="400"/>
                        <a:t> </a:t>
                      </a: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Example</a:t>
                      </a:r>
                      <a:endParaRPr b="1" sz="15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49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=</a:t>
                      </a:r>
                      <a:endParaRPr b="1" sz="23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Assign the right hand side value to left hand side variable.</a:t>
                      </a:r>
                      <a:endParaRPr b="1" sz="13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= 15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68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+=</a:t>
                      </a:r>
                      <a:endParaRPr b="1" sz="23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Add both left and right hand side values and store the result into left hand side variable.</a:t>
                      </a:r>
                      <a:endParaRPr b="1" sz="13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+= 10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⇒ A=A+10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3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-=</a:t>
                      </a:r>
                      <a:endParaRPr sz="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Subtract right hand side value from left hand side variable value and store the result into left hand side variable.</a:t>
                      </a:r>
                      <a:endParaRPr b="1" sz="13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-= B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⇒ A=A-B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63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*=</a:t>
                      </a:r>
                      <a:endParaRPr sz="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Multiply right hand side value with left hand side variable value and store the result into left hand side variable.</a:t>
                      </a:r>
                      <a:endParaRPr b="1" sz="13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*= B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⇒ A=A*B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456" name="Google Shape;456;p24"/>
          <p:cNvSpPr/>
          <p:nvPr/>
        </p:nvSpPr>
        <p:spPr>
          <a:xfrm>
            <a:off x="1531087" y="452500"/>
            <a:ext cx="60714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7" name="Google Shape;457;p24"/>
          <p:cNvGrpSpPr/>
          <p:nvPr/>
        </p:nvGrpSpPr>
        <p:grpSpPr>
          <a:xfrm>
            <a:off x="6982491" y="627363"/>
            <a:ext cx="501873" cy="120078"/>
            <a:chOff x="8209059" y="198000"/>
            <a:chExt cx="636814" cy="120078"/>
          </a:xfrm>
        </p:grpSpPr>
        <p:sp>
          <p:nvSpPr>
            <p:cNvPr id="458" name="Google Shape;458;p24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1" name="Google Shape;461;p24"/>
          <p:cNvSpPr txBox="1"/>
          <p:nvPr/>
        </p:nvSpPr>
        <p:spPr>
          <a:xfrm>
            <a:off x="2044220" y="401025"/>
            <a:ext cx="505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Assignment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2" name="Google Shape;462;p24"/>
          <p:cNvSpPr/>
          <p:nvPr/>
        </p:nvSpPr>
        <p:spPr>
          <a:xfrm>
            <a:off x="3692125" y="1049925"/>
            <a:ext cx="1095000" cy="4146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4"/>
          <p:cNvSpPr txBox="1"/>
          <p:nvPr/>
        </p:nvSpPr>
        <p:spPr>
          <a:xfrm>
            <a:off x="3768325" y="1100600"/>
            <a:ext cx="8799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Part-1</a:t>
            </a:r>
            <a:endParaRPr i="0" sz="19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8" name="Google Shape;468;p25"/>
          <p:cNvGraphicFramePr/>
          <p:nvPr/>
        </p:nvGraphicFramePr>
        <p:xfrm>
          <a:off x="436200" y="154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{751B7F55-18F2-4F0A-9A50-7111BEAFB000}</a:tableStyleId>
              </a:tblPr>
              <a:tblGrid>
                <a:gridCol w="1364150"/>
                <a:gridCol w="5361425"/>
                <a:gridCol w="1535600"/>
              </a:tblGrid>
              <a:tr h="56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Operator</a:t>
                      </a:r>
                      <a:endParaRPr b="1" sz="15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Meaning</a:t>
                      </a:r>
                      <a:endParaRPr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Numerical</a:t>
                      </a:r>
                      <a:r>
                        <a:rPr lang="en" sz="400"/>
                        <a:t> </a:t>
                      </a: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Example</a:t>
                      </a:r>
                      <a:endParaRPr b="1" sz="15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52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/</a:t>
                      </a:r>
                      <a:r>
                        <a:rPr b="1" lang="en" sz="2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=</a:t>
                      </a:r>
                      <a:endParaRPr b="1" sz="2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Divide left hand side variable value with right hand side variable value and store the result into left hand side variable.</a:t>
                      </a:r>
                      <a:endParaRPr b="1" sz="13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/= B</a:t>
                      </a:r>
                      <a:br>
                        <a:rPr b="1" lang="en" sz="1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</a:br>
                      <a:r>
                        <a:rPr b="1" lang="en" sz="1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⇒ A=A/B</a:t>
                      </a:r>
                      <a:endParaRPr b="1" sz="13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68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%=</a:t>
                      </a:r>
                      <a:endParaRPr b="1" sz="20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Divide left hand side variable value with right hand side variable value and store the remainder into left hand side variable.</a:t>
                      </a:r>
                      <a:endParaRPr b="1" sz="13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%= B</a:t>
                      </a:r>
                      <a:br>
                        <a:rPr b="1" lang="en" sz="1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</a:br>
                      <a:r>
                        <a:rPr b="1" lang="en" sz="1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⇒ A=A%B</a:t>
                      </a:r>
                      <a:endParaRPr b="1" sz="13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3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//</a:t>
                      </a:r>
                      <a:r>
                        <a:rPr b="1" lang="en" sz="20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=</a:t>
                      </a:r>
                      <a:endParaRPr sz="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Floor Division: Divide left operand with right operand and then assign the value(floor) to left operand.</a:t>
                      </a:r>
                      <a:endParaRPr b="1" sz="13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A// = 5</a:t>
                      </a:r>
                      <a:endParaRPr b="1" sz="13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65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*</a:t>
                      </a:r>
                      <a:r>
                        <a:rPr b="1" lang="en" sz="20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*=</a:t>
                      </a:r>
                      <a:endParaRPr sz="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Exponent - left operand raised to the power of right </a:t>
                      </a:r>
                      <a:endParaRPr b="1" sz="13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**= 5</a:t>
                      </a:r>
                      <a:br>
                        <a:rPr b="1" lang="en" sz="1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</a:br>
                      <a:r>
                        <a:rPr b="1" lang="en" sz="1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⇒ A=A**5</a:t>
                      </a:r>
                      <a:endParaRPr b="1" sz="13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469" name="Google Shape;469;p25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25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471" name="Google Shape;471;p25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25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Assignment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5" name="Google Shape;475;p25"/>
          <p:cNvSpPr/>
          <p:nvPr/>
        </p:nvSpPr>
        <p:spPr>
          <a:xfrm>
            <a:off x="3692125" y="1049925"/>
            <a:ext cx="1095000" cy="4146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5"/>
          <p:cNvSpPr txBox="1"/>
          <p:nvPr/>
        </p:nvSpPr>
        <p:spPr>
          <a:xfrm>
            <a:off x="3768325" y="1100600"/>
            <a:ext cx="8799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Part-2</a:t>
            </a:r>
            <a:endParaRPr i="0" sz="19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" name="Google Shape;481;p26"/>
          <p:cNvGraphicFramePr/>
          <p:nvPr/>
        </p:nvGraphicFramePr>
        <p:xfrm>
          <a:off x="441413" y="123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{751B7F55-18F2-4F0A-9A50-7111BEAFB000}</a:tableStyleId>
              </a:tblPr>
              <a:tblGrid>
                <a:gridCol w="1364150"/>
                <a:gridCol w="5361425"/>
                <a:gridCol w="1535600"/>
              </a:tblGrid>
              <a:tr h="56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Operator</a:t>
                      </a:r>
                      <a:endParaRPr b="1" sz="15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Meaning</a:t>
                      </a:r>
                      <a:endParaRPr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Numerical</a:t>
                      </a:r>
                      <a:r>
                        <a:rPr lang="en" sz="400"/>
                        <a:t> </a:t>
                      </a: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Example</a:t>
                      </a:r>
                      <a:endParaRPr b="1" sz="15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47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&amp;=</a:t>
                      </a:r>
                      <a:endParaRPr b="1"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The result of Bitwise AND is 1 if all the bits are 1 otherwise it is 0.</a:t>
                      </a:r>
                      <a:endParaRPr b="1" sz="12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&amp;= B</a:t>
                      </a:r>
                      <a:b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</a:br>
                      <a: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⇒ A=A&amp;B</a:t>
                      </a:r>
                      <a:endParaRPr b="1" sz="12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8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|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=</a:t>
                      </a:r>
                      <a:endParaRPr b="1" sz="12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The result of Bitwise OR is 0 if all the bits are 0 otherwise it is 1</a:t>
                      </a:r>
                      <a:endParaRPr b="1" sz="12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|= B</a:t>
                      </a:r>
                      <a:b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</a:br>
                      <a: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⇒ A=A|B</a:t>
                      </a:r>
                      <a:endParaRPr b="1" sz="12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436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^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=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The result of Bitwise XOR is 0 if all the bits are same otherwise it is 1.</a:t>
                      </a:r>
                      <a:endParaRPr b="1" sz="12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^= B</a:t>
                      </a:r>
                      <a:b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</a:br>
                      <a: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⇒ A=A^B</a:t>
                      </a:r>
                      <a:endParaRPr b="1" sz="12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66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&gt;&gt;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=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The Bitwise left shift operator shifts all the bits to the left by specified number of positions</a:t>
                      </a:r>
                      <a:endParaRPr b="1" sz="12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&gt;&gt;= B</a:t>
                      </a:r>
                      <a:b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</a:br>
                      <a: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⇒ A=A&gt;&gt;B</a:t>
                      </a:r>
                      <a:endParaRPr b="1" sz="12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7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&lt;&lt;=</a:t>
                      </a:r>
                      <a:endParaRPr b="1" sz="12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The Bitwise right shift operator shifts all the bits to the right by specified number of positions</a:t>
                      </a:r>
                      <a:endParaRPr b="1" sz="12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&lt;&lt;= B</a:t>
                      </a:r>
                      <a:b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</a:br>
                      <a:r>
                        <a:rPr b="1"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⇒ A=A&lt;&lt;B</a:t>
                      </a:r>
                      <a:endParaRPr b="1" sz="12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482" name="Google Shape;482;p26"/>
          <p:cNvSpPr/>
          <p:nvPr/>
        </p:nvSpPr>
        <p:spPr>
          <a:xfrm>
            <a:off x="1374150" y="201575"/>
            <a:ext cx="59418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3" name="Google Shape;483;p26"/>
          <p:cNvGrpSpPr/>
          <p:nvPr/>
        </p:nvGrpSpPr>
        <p:grpSpPr>
          <a:xfrm>
            <a:off x="6565147" y="366563"/>
            <a:ext cx="636814" cy="120078"/>
            <a:chOff x="8209059" y="198000"/>
            <a:chExt cx="636814" cy="120078"/>
          </a:xfrm>
        </p:grpSpPr>
        <p:sp>
          <p:nvSpPr>
            <p:cNvPr id="484" name="Google Shape;484;p26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7" name="Google Shape;487;p26"/>
          <p:cNvSpPr txBox="1"/>
          <p:nvPr/>
        </p:nvSpPr>
        <p:spPr>
          <a:xfrm>
            <a:off x="1852400" y="150125"/>
            <a:ext cx="452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Assignment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8" name="Google Shape;488;p26"/>
          <p:cNvSpPr/>
          <p:nvPr/>
        </p:nvSpPr>
        <p:spPr>
          <a:xfrm>
            <a:off x="3799675" y="722825"/>
            <a:ext cx="1095000" cy="4146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6"/>
          <p:cNvSpPr txBox="1"/>
          <p:nvPr/>
        </p:nvSpPr>
        <p:spPr>
          <a:xfrm>
            <a:off x="3907225" y="778625"/>
            <a:ext cx="8799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Part-3</a:t>
            </a:r>
            <a:endParaRPr i="0" sz="19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27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495" name="Google Shape;495;p27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8" name="Google Shape;498;p27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9" name="Google Shape;499;p27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500" name="Google Shape;500;p27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3" name="Google Shape;503;p27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Lms activity</a:t>
            </a:r>
            <a:endParaRPr b="0" i="0" sz="36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28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509" name="Google Shape;509;p28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" name="Google Shape;512;p28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3" name="Google Shape;513;p28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514" name="Google Shape;514;p28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" name="Google Shape;517;p28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Relational or comparison </a:t>
            </a: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8" name="Google Shape;518;p28"/>
          <p:cNvSpPr txBox="1"/>
          <p:nvPr/>
        </p:nvSpPr>
        <p:spPr>
          <a:xfrm>
            <a:off x="3153200" y="3019996"/>
            <a:ext cx="14049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Bebas Neue"/>
                <a:ea typeface="Bebas Neue"/>
                <a:cs typeface="Bebas Neue"/>
                <a:sym typeface="Bebas Neue"/>
              </a:rPr>
              <a:t>Less than</a:t>
            </a:r>
            <a:endParaRPr sz="2200">
              <a:solidFill>
                <a:srgbClr val="0000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Bebas Neue"/>
                <a:ea typeface="Bebas Neue"/>
                <a:cs typeface="Bebas Neue"/>
                <a:sym typeface="Bebas Neue"/>
              </a:rPr>
              <a:t>Or equal to</a:t>
            </a:r>
            <a:endParaRPr sz="2200">
              <a:solidFill>
                <a:srgbClr val="0000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9" name="Google Shape;519;p28"/>
          <p:cNvSpPr txBox="1"/>
          <p:nvPr/>
        </p:nvSpPr>
        <p:spPr>
          <a:xfrm>
            <a:off x="343575" y="3003871"/>
            <a:ext cx="14049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Bebas Neue"/>
                <a:ea typeface="Bebas Neue"/>
                <a:cs typeface="Bebas Neue"/>
                <a:sym typeface="Bebas Neue"/>
              </a:rPr>
              <a:t>Greater </a:t>
            </a:r>
            <a:endParaRPr sz="2200">
              <a:solidFill>
                <a:srgbClr val="0000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Bebas Neue"/>
                <a:ea typeface="Bebas Neue"/>
                <a:cs typeface="Bebas Neue"/>
                <a:sym typeface="Bebas Neue"/>
              </a:rPr>
              <a:t>than</a:t>
            </a:r>
            <a:endParaRPr sz="2200">
              <a:solidFill>
                <a:srgbClr val="0000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0" name="Google Shape;520;p28"/>
          <p:cNvSpPr txBox="1"/>
          <p:nvPr/>
        </p:nvSpPr>
        <p:spPr>
          <a:xfrm>
            <a:off x="4558012" y="1901485"/>
            <a:ext cx="140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Bebas Neue"/>
                <a:ea typeface="Bebas Neue"/>
                <a:cs typeface="Bebas Neue"/>
                <a:sym typeface="Bebas Neue"/>
              </a:rPr>
              <a:t>Greater than </a:t>
            </a:r>
            <a:endParaRPr sz="2200">
              <a:solidFill>
                <a:srgbClr val="0000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Bebas Neue"/>
                <a:ea typeface="Bebas Neue"/>
                <a:cs typeface="Bebas Neue"/>
                <a:sym typeface="Bebas Neue"/>
              </a:rPr>
              <a:t>Or equal to</a:t>
            </a:r>
            <a:endParaRPr sz="2200">
              <a:solidFill>
                <a:srgbClr val="0000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1" name="Google Shape;521;p28"/>
          <p:cNvSpPr txBox="1"/>
          <p:nvPr/>
        </p:nvSpPr>
        <p:spPr>
          <a:xfrm>
            <a:off x="1748380" y="1901473"/>
            <a:ext cx="140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Bebas Neue"/>
                <a:ea typeface="Bebas Neue"/>
                <a:cs typeface="Bebas Neue"/>
                <a:sym typeface="Bebas Neue"/>
              </a:rPr>
              <a:t>Less than</a:t>
            </a:r>
            <a:endParaRPr sz="2200">
              <a:solidFill>
                <a:srgbClr val="0000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2" name="Google Shape;522;p28"/>
          <p:cNvSpPr txBox="1"/>
          <p:nvPr/>
        </p:nvSpPr>
        <p:spPr>
          <a:xfrm>
            <a:off x="5962829" y="3020008"/>
            <a:ext cx="140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Bebas Neue"/>
                <a:ea typeface="Bebas Neue"/>
                <a:cs typeface="Bebas Neue"/>
                <a:sym typeface="Bebas Neue"/>
              </a:rPr>
              <a:t>Equal to</a:t>
            </a:r>
            <a:endParaRPr sz="2200">
              <a:solidFill>
                <a:srgbClr val="0000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23" name="Google Shape;523;p28"/>
          <p:cNvCxnSpPr/>
          <p:nvPr/>
        </p:nvCxnSpPr>
        <p:spPr>
          <a:xfrm>
            <a:off x="337325" y="2677083"/>
            <a:ext cx="8332800" cy="0"/>
          </a:xfrm>
          <a:prstGeom prst="straightConnector1">
            <a:avLst/>
          </a:prstGeom>
          <a:noFill/>
          <a:ln cap="flat" cmpd="sng" w="9525">
            <a:solidFill>
              <a:srgbClr val="011635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24" name="Google Shape;524;p28"/>
          <p:cNvCxnSpPr>
            <a:stCxn id="519" idx="0"/>
            <a:endCxn id="525" idx="2"/>
          </p:cNvCxnSpPr>
          <p:nvPr/>
        </p:nvCxnSpPr>
        <p:spPr>
          <a:xfrm rot="10800000">
            <a:off x="1046025" y="2811271"/>
            <a:ext cx="0" cy="192600"/>
          </a:xfrm>
          <a:prstGeom prst="straightConnector1">
            <a:avLst/>
          </a:prstGeom>
          <a:noFill/>
          <a:ln cap="flat" cmpd="sng" w="9525">
            <a:solidFill>
              <a:srgbClr val="011635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526" name="Google Shape;526;p28"/>
          <p:cNvCxnSpPr>
            <a:stCxn id="518" idx="0"/>
            <a:endCxn id="527" idx="2"/>
          </p:cNvCxnSpPr>
          <p:nvPr/>
        </p:nvCxnSpPr>
        <p:spPr>
          <a:xfrm rot="10800000">
            <a:off x="3855650" y="2811196"/>
            <a:ext cx="0" cy="208800"/>
          </a:xfrm>
          <a:prstGeom prst="straightConnector1">
            <a:avLst/>
          </a:prstGeom>
          <a:noFill/>
          <a:ln cap="flat" cmpd="sng" w="9525">
            <a:solidFill>
              <a:srgbClr val="011635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528" name="Google Shape;528;p28"/>
          <p:cNvCxnSpPr>
            <a:stCxn id="522" idx="0"/>
            <a:endCxn id="529" idx="2"/>
          </p:cNvCxnSpPr>
          <p:nvPr/>
        </p:nvCxnSpPr>
        <p:spPr>
          <a:xfrm rot="10800000">
            <a:off x="6665279" y="2811208"/>
            <a:ext cx="0" cy="208800"/>
          </a:xfrm>
          <a:prstGeom prst="straightConnector1">
            <a:avLst/>
          </a:prstGeom>
          <a:noFill/>
          <a:ln cap="flat" cmpd="sng" w="9525">
            <a:solidFill>
              <a:srgbClr val="011635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530" name="Google Shape;530;p28"/>
          <p:cNvCxnSpPr>
            <a:stCxn id="521" idx="2"/>
            <a:endCxn id="531" idx="0"/>
          </p:cNvCxnSpPr>
          <p:nvPr/>
        </p:nvCxnSpPr>
        <p:spPr>
          <a:xfrm>
            <a:off x="2450830" y="2332573"/>
            <a:ext cx="0" cy="210600"/>
          </a:xfrm>
          <a:prstGeom prst="straightConnector1">
            <a:avLst/>
          </a:prstGeom>
          <a:noFill/>
          <a:ln cap="flat" cmpd="sng" w="9525">
            <a:solidFill>
              <a:srgbClr val="011635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532" name="Google Shape;532;p28"/>
          <p:cNvCxnSpPr>
            <a:stCxn id="520" idx="2"/>
            <a:endCxn id="533" idx="0"/>
          </p:cNvCxnSpPr>
          <p:nvPr/>
        </p:nvCxnSpPr>
        <p:spPr>
          <a:xfrm>
            <a:off x="5260462" y="2332585"/>
            <a:ext cx="0" cy="210600"/>
          </a:xfrm>
          <a:prstGeom prst="straightConnector1">
            <a:avLst/>
          </a:prstGeom>
          <a:noFill/>
          <a:ln cap="flat" cmpd="sng" w="9525">
            <a:solidFill>
              <a:srgbClr val="011635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525" name="Google Shape;525;p28"/>
          <p:cNvSpPr/>
          <p:nvPr/>
        </p:nvSpPr>
        <p:spPr>
          <a:xfrm>
            <a:off x="912137" y="2543272"/>
            <a:ext cx="267600" cy="267900"/>
          </a:xfrm>
          <a:prstGeom prst="roundRect">
            <a:avLst>
              <a:gd fmla="val 16667" name="adj"/>
            </a:avLst>
          </a:prstGeom>
          <a:solidFill>
            <a:srgbClr val="F4DC9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1" name="Google Shape;531;p28"/>
          <p:cNvSpPr/>
          <p:nvPr/>
        </p:nvSpPr>
        <p:spPr>
          <a:xfrm>
            <a:off x="2317022" y="2543272"/>
            <a:ext cx="267600" cy="267900"/>
          </a:xfrm>
          <a:prstGeom prst="roundRect">
            <a:avLst>
              <a:gd fmla="val 16667" name="adj"/>
            </a:avLst>
          </a:prstGeom>
          <a:solidFill>
            <a:srgbClr val="F4DC9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7" name="Google Shape;527;p28"/>
          <p:cNvSpPr/>
          <p:nvPr/>
        </p:nvSpPr>
        <p:spPr>
          <a:xfrm>
            <a:off x="3721838" y="2543272"/>
            <a:ext cx="267600" cy="267900"/>
          </a:xfrm>
          <a:prstGeom prst="roundRect">
            <a:avLst>
              <a:gd fmla="val 16667" name="adj"/>
            </a:avLst>
          </a:prstGeom>
          <a:solidFill>
            <a:srgbClr val="F4DC9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3" name="Google Shape;533;p28"/>
          <p:cNvSpPr/>
          <p:nvPr/>
        </p:nvSpPr>
        <p:spPr>
          <a:xfrm>
            <a:off x="5126655" y="2543272"/>
            <a:ext cx="267600" cy="267900"/>
          </a:xfrm>
          <a:prstGeom prst="roundRect">
            <a:avLst>
              <a:gd fmla="val 16667" name="adj"/>
            </a:avLst>
          </a:prstGeom>
          <a:solidFill>
            <a:srgbClr val="F4DC9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9" name="Google Shape;529;p28"/>
          <p:cNvSpPr/>
          <p:nvPr/>
        </p:nvSpPr>
        <p:spPr>
          <a:xfrm>
            <a:off x="6531471" y="2543272"/>
            <a:ext cx="267600" cy="267900"/>
          </a:xfrm>
          <a:prstGeom prst="roundRect">
            <a:avLst>
              <a:gd fmla="val 16667" name="adj"/>
            </a:avLst>
          </a:prstGeom>
          <a:solidFill>
            <a:srgbClr val="F4DC9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bas Neue"/>
                <a:ea typeface="Bebas Neue"/>
                <a:cs typeface="Bebas Neue"/>
                <a:sym typeface="Bebas Neue"/>
              </a:rPr>
              <a:t>5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4" name="Google Shape;534;p28"/>
          <p:cNvSpPr txBox="1"/>
          <p:nvPr/>
        </p:nvSpPr>
        <p:spPr>
          <a:xfrm>
            <a:off x="7367687" y="1899385"/>
            <a:ext cx="140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Bebas Neue"/>
                <a:ea typeface="Bebas Neue"/>
                <a:cs typeface="Bebas Neue"/>
                <a:sym typeface="Bebas Neue"/>
              </a:rPr>
              <a:t>Not </a:t>
            </a:r>
            <a:r>
              <a:rPr lang="en" sz="2200">
                <a:solidFill>
                  <a:srgbClr val="0000FF"/>
                </a:solidFill>
                <a:latin typeface="Bebas Neue"/>
                <a:ea typeface="Bebas Neue"/>
                <a:cs typeface="Bebas Neue"/>
                <a:sym typeface="Bebas Neue"/>
              </a:rPr>
              <a:t>equal</a:t>
            </a:r>
            <a:r>
              <a:rPr lang="en" sz="2200">
                <a:solidFill>
                  <a:srgbClr val="0000FF"/>
                </a:solidFill>
                <a:latin typeface="Bebas Neue"/>
                <a:ea typeface="Bebas Neue"/>
                <a:cs typeface="Bebas Neue"/>
                <a:sym typeface="Bebas Neue"/>
              </a:rPr>
              <a:t> to</a:t>
            </a:r>
            <a:endParaRPr sz="2200">
              <a:solidFill>
                <a:srgbClr val="0000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35" name="Google Shape;535;p28"/>
          <p:cNvCxnSpPr>
            <a:stCxn id="534" idx="2"/>
            <a:endCxn id="536" idx="0"/>
          </p:cNvCxnSpPr>
          <p:nvPr/>
        </p:nvCxnSpPr>
        <p:spPr>
          <a:xfrm>
            <a:off x="8070137" y="2330485"/>
            <a:ext cx="0" cy="210600"/>
          </a:xfrm>
          <a:prstGeom prst="straightConnector1">
            <a:avLst/>
          </a:prstGeom>
          <a:noFill/>
          <a:ln cap="flat" cmpd="sng" w="9525">
            <a:solidFill>
              <a:srgbClr val="011635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536" name="Google Shape;536;p28"/>
          <p:cNvSpPr/>
          <p:nvPr/>
        </p:nvSpPr>
        <p:spPr>
          <a:xfrm>
            <a:off x="7936330" y="2541172"/>
            <a:ext cx="267600" cy="267900"/>
          </a:xfrm>
          <a:prstGeom prst="roundRect">
            <a:avLst>
              <a:gd fmla="val 16667" name="adj"/>
            </a:avLst>
          </a:prstGeom>
          <a:solidFill>
            <a:srgbClr val="F4DC9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bas Neue"/>
                <a:ea typeface="Bebas Neue"/>
                <a:cs typeface="Bebas Neue"/>
                <a:sym typeface="Bebas Neue"/>
              </a:rPr>
              <a:t>6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37" name="Google Shape;537;p28"/>
          <p:cNvGrpSpPr/>
          <p:nvPr/>
        </p:nvGrpSpPr>
        <p:grpSpPr>
          <a:xfrm>
            <a:off x="616249" y="1528650"/>
            <a:ext cx="738900" cy="738900"/>
            <a:chOff x="736874" y="1925550"/>
            <a:chExt cx="738900" cy="738900"/>
          </a:xfrm>
        </p:grpSpPr>
        <p:sp>
          <p:nvSpPr>
            <p:cNvPr id="538" name="Google Shape;538;p28"/>
            <p:cNvSpPr/>
            <p:nvPr/>
          </p:nvSpPr>
          <p:spPr>
            <a:xfrm>
              <a:off x="736874" y="1925550"/>
              <a:ext cx="738900" cy="738900"/>
            </a:xfrm>
            <a:prstGeom prst="roundRect">
              <a:avLst>
                <a:gd fmla="val 16667" name="adj"/>
              </a:avLst>
            </a:pr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9" name="Google Shape;539;p28"/>
            <p:cNvGrpSpPr/>
            <p:nvPr/>
          </p:nvGrpSpPr>
          <p:grpSpPr>
            <a:xfrm>
              <a:off x="834391" y="2084740"/>
              <a:ext cx="515702" cy="414020"/>
              <a:chOff x="3962650" y="1894800"/>
              <a:chExt cx="386525" cy="289950"/>
            </a:xfrm>
          </p:grpSpPr>
          <p:sp>
            <p:nvSpPr>
              <p:cNvPr id="540" name="Google Shape;540;p28"/>
              <p:cNvSpPr/>
              <p:nvPr/>
            </p:nvSpPr>
            <p:spPr>
              <a:xfrm>
                <a:off x="3969350" y="1901700"/>
                <a:ext cx="373125" cy="276350"/>
              </a:xfrm>
              <a:custGeom>
                <a:rect b="b" l="l" r="r" t="t"/>
                <a:pathLst>
                  <a:path extrusionOk="0" h="11054" w="14925">
                    <a:moveTo>
                      <a:pt x="0" y="1"/>
                    </a:moveTo>
                    <a:lnTo>
                      <a:pt x="0" y="11054"/>
                    </a:lnTo>
                    <a:lnTo>
                      <a:pt x="14925" y="11054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rgbClr val="F9CA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8"/>
              <p:cNvSpPr/>
              <p:nvPr/>
            </p:nvSpPr>
            <p:spPr>
              <a:xfrm>
                <a:off x="4110750" y="1901700"/>
                <a:ext cx="231725" cy="276350"/>
              </a:xfrm>
              <a:custGeom>
                <a:rect b="b" l="l" r="r" t="t"/>
                <a:pathLst>
                  <a:path extrusionOk="0" h="11054" w="9269">
                    <a:moveTo>
                      <a:pt x="3096" y="1"/>
                    </a:moveTo>
                    <a:lnTo>
                      <a:pt x="0" y="11054"/>
                    </a:lnTo>
                    <a:lnTo>
                      <a:pt x="9269" y="11054"/>
                    </a:lnTo>
                    <a:lnTo>
                      <a:pt x="92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8"/>
              <p:cNvSpPr/>
              <p:nvPr/>
            </p:nvSpPr>
            <p:spPr>
              <a:xfrm>
                <a:off x="3969350" y="1901700"/>
                <a:ext cx="373125" cy="41500"/>
              </a:xfrm>
              <a:custGeom>
                <a:rect b="b" l="l" r="r" t="t"/>
                <a:pathLst>
                  <a:path extrusionOk="0" h="1660" w="14925">
                    <a:moveTo>
                      <a:pt x="0" y="1"/>
                    </a:moveTo>
                    <a:lnTo>
                      <a:pt x="0" y="1660"/>
                    </a:lnTo>
                    <a:lnTo>
                      <a:pt x="14925" y="1660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rgbClr val="F4DC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8"/>
              <p:cNvSpPr/>
              <p:nvPr/>
            </p:nvSpPr>
            <p:spPr>
              <a:xfrm>
                <a:off x="4177200" y="1901700"/>
                <a:ext cx="165275" cy="41500"/>
              </a:xfrm>
              <a:custGeom>
                <a:rect b="b" l="l" r="r" t="t"/>
                <a:pathLst>
                  <a:path extrusionOk="0" h="1660" w="6611">
                    <a:moveTo>
                      <a:pt x="464" y="1"/>
                    </a:moveTo>
                    <a:lnTo>
                      <a:pt x="1" y="1660"/>
                    </a:lnTo>
                    <a:lnTo>
                      <a:pt x="6611" y="1660"/>
                    </a:lnTo>
                    <a:lnTo>
                      <a:pt x="6611" y="1"/>
                    </a:lnTo>
                    <a:close/>
                  </a:path>
                </a:pathLst>
              </a:custGeom>
              <a:solidFill>
                <a:srgbClr val="F4DC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8"/>
              <p:cNvSpPr/>
              <p:nvPr/>
            </p:nvSpPr>
            <p:spPr>
              <a:xfrm>
                <a:off x="3962650" y="1894800"/>
                <a:ext cx="386525" cy="289950"/>
              </a:xfrm>
              <a:custGeom>
                <a:rect b="b" l="l" r="r" t="t"/>
                <a:pathLst>
                  <a:path extrusionOk="0" h="11598" w="15461">
                    <a:moveTo>
                      <a:pt x="268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488"/>
                    </a:lnTo>
                    <a:cubicBezTo>
                      <a:pt x="0" y="3622"/>
                      <a:pt x="99" y="3747"/>
                      <a:pt x="232" y="3765"/>
                    </a:cubicBezTo>
                    <a:cubicBezTo>
                      <a:pt x="247" y="3767"/>
                      <a:pt x="262" y="3768"/>
                      <a:pt x="276" y="3768"/>
                    </a:cubicBezTo>
                    <a:cubicBezTo>
                      <a:pt x="426" y="3768"/>
                      <a:pt x="545" y="3644"/>
                      <a:pt x="545" y="3497"/>
                    </a:cubicBezTo>
                    <a:lnTo>
                      <a:pt x="545" y="544"/>
                    </a:lnTo>
                    <a:lnTo>
                      <a:pt x="14916" y="544"/>
                    </a:lnTo>
                    <a:lnTo>
                      <a:pt x="14916" y="11053"/>
                    </a:lnTo>
                    <a:lnTo>
                      <a:pt x="14337" y="11053"/>
                    </a:lnTo>
                    <a:cubicBezTo>
                      <a:pt x="14194" y="11053"/>
                      <a:pt x="14078" y="11151"/>
                      <a:pt x="14060" y="11285"/>
                    </a:cubicBezTo>
                    <a:cubicBezTo>
                      <a:pt x="14033" y="11455"/>
                      <a:pt x="14158" y="11597"/>
                      <a:pt x="14328" y="11597"/>
                    </a:cubicBezTo>
                    <a:lnTo>
                      <a:pt x="15193" y="11597"/>
                    </a:lnTo>
                    <a:cubicBezTo>
                      <a:pt x="15345" y="11597"/>
                      <a:pt x="15461" y="11481"/>
                      <a:pt x="15461" y="11330"/>
                    </a:cubicBezTo>
                    <a:lnTo>
                      <a:pt x="15461" y="277"/>
                    </a:lnTo>
                    <a:cubicBezTo>
                      <a:pt x="15461" y="125"/>
                      <a:pt x="15345" y="0"/>
                      <a:pt x="15193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8"/>
              <p:cNvSpPr/>
              <p:nvPr/>
            </p:nvSpPr>
            <p:spPr>
              <a:xfrm>
                <a:off x="3962650" y="2000850"/>
                <a:ext cx="341925" cy="183900"/>
              </a:xfrm>
              <a:custGeom>
                <a:rect b="b" l="l" r="r" t="t"/>
                <a:pathLst>
                  <a:path extrusionOk="0" h="7356" w="13677">
                    <a:moveTo>
                      <a:pt x="269" y="1"/>
                    </a:moveTo>
                    <a:cubicBezTo>
                      <a:pt x="120" y="1"/>
                      <a:pt x="0" y="125"/>
                      <a:pt x="0" y="272"/>
                    </a:cubicBezTo>
                    <a:lnTo>
                      <a:pt x="0" y="7088"/>
                    </a:lnTo>
                    <a:cubicBezTo>
                      <a:pt x="0" y="7239"/>
                      <a:pt x="125" y="7355"/>
                      <a:pt x="268" y="7355"/>
                    </a:cubicBezTo>
                    <a:lnTo>
                      <a:pt x="13382" y="7355"/>
                    </a:lnTo>
                    <a:cubicBezTo>
                      <a:pt x="13543" y="7355"/>
                      <a:pt x="13676" y="7213"/>
                      <a:pt x="13650" y="7043"/>
                    </a:cubicBezTo>
                    <a:cubicBezTo>
                      <a:pt x="13632" y="6909"/>
                      <a:pt x="13507" y="6811"/>
                      <a:pt x="13373" y="6811"/>
                    </a:cubicBezTo>
                    <a:lnTo>
                      <a:pt x="545" y="6811"/>
                    </a:lnTo>
                    <a:lnTo>
                      <a:pt x="545" y="281"/>
                    </a:lnTo>
                    <a:cubicBezTo>
                      <a:pt x="545" y="147"/>
                      <a:pt x="447" y="22"/>
                      <a:pt x="313" y="4"/>
                    </a:cubicBezTo>
                    <a:cubicBezTo>
                      <a:pt x="298" y="2"/>
                      <a:pt x="284" y="1"/>
                      <a:pt x="269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8"/>
              <p:cNvSpPr/>
              <p:nvPr/>
            </p:nvSpPr>
            <p:spPr>
              <a:xfrm>
                <a:off x="3985625" y="1916650"/>
                <a:ext cx="13625" cy="13625"/>
              </a:xfrm>
              <a:custGeom>
                <a:rect b="b" l="l" r="r" t="t"/>
                <a:pathLst>
                  <a:path extrusionOk="0" h="545" w="545">
                    <a:moveTo>
                      <a:pt x="268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20"/>
                      <a:pt x="116" y="544"/>
                      <a:pt x="268" y="544"/>
                    </a:cubicBezTo>
                    <a:cubicBezTo>
                      <a:pt x="420" y="544"/>
                      <a:pt x="545" y="420"/>
                      <a:pt x="545" y="268"/>
                    </a:cubicBezTo>
                    <a:cubicBezTo>
                      <a:pt x="545" y="116"/>
                      <a:pt x="420" y="0"/>
                      <a:pt x="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8"/>
              <p:cNvSpPr/>
              <p:nvPr/>
            </p:nvSpPr>
            <p:spPr>
              <a:xfrm>
                <a:off x="4029550" y="1916650"/>
                <a:ext cx="13425" cy="13625"/>
              </a:xfrm>
              <a:custGeom>
                <a:rect b="b" l="l" r="r" t="t"/>
                <a:pathLst>
                  <a:path extrusionOk="0" h="545" w="537">
                    <a:moveTo>
                      <a:pt x="268" y="0"/>
                    </a:moveTo>
                    <a:cubicBezTo>
                      <a:pt x="117" y="0"/>
                      <a:pt x="1" y="116"/>
                      <a:pt x="1" y="268"/>
                    </a:cubicBezTo>
                    <a:cubicBezTo>
                      <a:pt x="1" y="420"/>
                      <a:pt x="117" y="544"/>
                      <a:pt x="268" y="544"/>
                    </a:cubicBezTo>
                    <a:cubicBezTo>
                      <a:pt x="420" y="544"/>
                      <a:pt x="536" y="420"/>
                      <a:pt x="536" y="268"/>
                    </a:cubicBezTo>
                    <a:cubicBezTo>
                      <a:pt x="536" y="116"/>
                      <a:pt x="420" y="0"/>
                      <a:pt x="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8"/>
              <p:cNvSpPr/>
              <p:nvPr/>
            </p:nvSpPr>
            <p:spPr>
              <a:xfrm>
                <a:off x="4007475" y="1916650"/>
                <a:ext cx="13625" cy="13625"/>
              </a:xfrm>
              <a:custGeom>
                <a:rect b="b" l="l" r="r" t="t"/>
                <a:pathLst>
                  <a:path extrusionOk="0" h="545" w="545">
                    <a:moveTo>
                      <a:pt x="277" y="0"/>
                    </a:moveTo>
                    <a:cubicBezTo>
                      <a:pt x="125" y="0"/>
                      <a:pt x="1" y="116"/>
                      <a:pt x="1" y="268"/>
                    </a:cubicBezTo>
                    <a:cubicBezTo>
                      <a:pt x="1" y="420"/>
                      <a:pt x="125" y="544"/>
                      <a:pt x="277" y="544"/>
                    </a:cubicBezTo>
                    <a:cubicBezTo>
                      <a:pt x="420" y="544"/>
                      <a:pt x="545" y="420"/>
                      <a:pt x="545" y="268"/>
                    </a:cubicBezTo>
                    <a:cubicBezTo>
                      <a:pt x="545" y="116"/>
                      <a:pt x="420" y="0"/>
                      <a:pt x="2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9" name="Google Shape;549;p28"/>
            <p:cNvSpPr txBox="1"/>
            <p:nvPr/>
          </p:nvSpPr>
          <p:spPr>
            <a:xfrm>
              <a:off x="849050" y="2060900"/>
              <a:ext cx="506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(&gt;)</a:t>
              </a:r>
              <a:endParaRPr sz="1800"/>
            </a:p>
          </p:txBody>
        </p:sp>
      </p:grpSp>
      <p:grpSp>
        <p:nvGrpSpPr>
          <p:cNvPr id="550" name="Google Shape;550;p28"/>
          <p:cNvGrpSpPr/>
          <p:nvPr/>
        </p:nvGrpSpPr>
        <p:grpSpPr>
          <a:xfrm>
            <a:off x="2081399" y="3176000"/>
            <a:ext cx="738900" cy="738900"/>
            <a:chOff x="736874" y="1925550"/>
            <a:chExt cx="738900" cy="738900"/>
          </a:xfrm>
        </p:grpSpPr>
        <p:sp>
          <p:nvSpPr>
            <p:cNvPr id="551" name="Google Shape;551;p28"/>
            <p:cNvSpPr/>
            <p:nvPr/>
          </p:nvSpPr>
          <p:spPr>
            <a:xfrm>
              <a:off x="736874" y="1925550"/>
              <a:ext cx="738900" cy="738900"/>
            </a:xfrm>
            <a:prstGeom prst="roundRect">
              <a:avLst>
                <a:gd fmla="val 16667" name="adj"/>
              </a:avLst>
            </a:pr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2" name="Google Shape;552;p28"/>
            <p:cNvGrpSpPr/>
            <p:nvPr/>
          </p:nvGrpSpPr>
          <p:grpSpPr>
            <a:xfrm>
              <a:off x="834391" y="2084740"/>
              <a:ext cx="515702" cy="414020"/>
              <a:chOff x="3962650" y="1894800"/>
              <a:chExt cx="386525" cy="289950"/>
            </a:xfrm>
          </p:grpSpPr>
          <p:sp>
            <p:nvSpPr>
              <p:cNvPr id="553" name="Google Shape;553;p28"/>
              <p:cNvSpPr/>
              <p:nvPr/>
            </p:nvSpPr>
            <p:spPr>
              <a:xfrm>
                <a:off x="3969350" y="1901700"/>
                <a:ext cx="373125" cy="276350"/>
              </a:xfrm>
              <a:custGeom>
                <a:rect b="b" l="l" r="r" t="t"/>
                <a:pathLst>
                  <a:path extrusionOk="0" h="11054" w="14925">
                    <a:moveTo>
                      <a:pt x="0" y="1"/>
                    </a:moveTo>
                    <a:lnTo>
                      <a:pt x="0" y="11054"/>
                    </a:lnTo>
                    <a:lnTo>
                      <a:pt x="14925" y="11054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rgbClr val="F9CA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8"/>
              <p:cNvSpPr/>
              <p:nvPr/>
            </p:nvSpPr>
            <p:spPr>
              <a:xfrm>
                <a:off x="4110750" y="1901700"/>
                <a:ext cx="231725" cy="276350"/>
              </a:xfrm>
              <a:custGeom>
                <a:rect b="b" l="l" r="r" t="t"/>
                <a:pathLst>
                  <a:path extrusionOk="0" h="11054" w="9269">
                    <a:moveTo>
                      <a:pt x="3096" y="1"/>
                    </a:moveTo>
                    <a:lnTo>
                      <a:pt x="0" y="11054"/>
                    </a:lnTo>
                    <a:lnTo>
                      <a:pt x="9269" y="11054"/>
                    </a:lnTo>
                    <a:lnTo>
                      <a:pt x="92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8"/>
              <p:cNvSpPr/>
              <p:nvPr/>
            </p:nvSpPr>
            <p:spPr>
              <a:xfrm>
                <a:off x="3969350" y="1901700"/>
                <a:ext cx="373125" cy="41500"/>
              </a:xfrm>
              <a:custGeom>
                <a:rect b="b" l="l" r="r" t="t"/>
                <a:pathLst>
                  <a:path extrusionOk="0" h="1660" w="14925">
                    <a:moveTo>
                      <a:pt x="0" y="1"/>
                    </a:moveTo>
                    <a:lnTo>
                      <a:pt x="0" y="1660"/>
                    </a:lnTo>
                    <a:lnTo>
                      <a:pt x="14925" y="1660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rgbClr val="F4DC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8"/>
              <p:cNvSpPr/>
              <p:nvPr/>
            </p:nvSpPr>
            <p:spPr>
              <a:xfrm>
                <a:off x="4177200" y="1901700"/>
                <a:ext cx="165275" cy="41500"/>
              </a:xfrm>
              <a:custGeom>
                <a:rect b="b" l="l" r="r" t="t"/>
                <a:pathLst>
                  <a:path extrusionOk="0" h="1660" w="6611">
                    <a:moveTo>
                      <a:pt x="464" y="1"/>
                    </a:moveTo>
                    <a:lnTo>
                      <a:pt x="1" y="1660"/>
                    </a:lnTo>
                    <a:lnTo>
                      <a:pt x="6611" y="1660"/>
                    </a:lnTo>
                    <a:lnTo>
                      <a:pt x="6611" y="1"/>
                    </a:lnTo>
                    <a:close/>
                  </a:path>
                </a:pathLst>
              </a:custGeom>
              <a:solidFill>
                <a:srgbClr val="F4DC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8"/>
              <p:cNvSpPr/>
              <p:nvPr/>
            </p:nvSpPr>
            <p:spPr>
              <a:xfrm>
                <a:off x="3962650" y="1894800"/>
                <a:ext cx="386525" cy="289950"/>
              </a:xfrm>
              <a:custGeom>
                <a:rect b="b" l="l" r="r" t="t"/>
                <a:pathLst>
                  <a:path extrusionOk="0" h="11598" w="15461">
                    <a:moveTo>
                      <a:pt x="268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488"/>
                    </a:lnTo>
                    <a:cubicBezTo>
                      <a:pt x="0" y="3622"/>
                      <a:pt x="99" y="3747"/>
                      <a:pt x="232" y="3765"/>
                    </a:cubicBezTo>
                    <a:cubicBezTo>
                      <a:pt x="247" y="3767"/>
                      <a:pt x="262" y="3768"/>
                      <a:pt x="276" y="3768"/>
                    </a:cubicBezTo>
                    <a:cubicBezTo>
                      <a:pt x="426" y="3768"/>
                      <a:pt x="545" y="3644"/>
                      <a:pt x="545" y="3497"/>
                    </a:cubicBezTo>
                    <a:lnTo>
                      <a:pt x="545" y="544"/>
                    </a:lnTo>
                    <a:lnTo>
                      <a:pt x="14916" y="544"/>
                    </a:lnTo>
                    <a:lnTo>
                      <a:pt x="14916" y="11053"/>
                    </a:lnTo>
                    <a:lnTo>
                      <a:pt x="14337" y="11053"/>
                    </a:lnTo>
                    <a:cubicBezTo>
                      <a:pt x="14194" y="11053"/>
                      <a:pt x="14078" y="11151"/>
                      <a:pt x="14060" y="11285"/>
                    </a:cubicBezTo>
                    <a:cubicBezTo>
                      <a:pt x="14033" y="11455"/>
                      <a:pt x="14158" y="11597"/>
                      <a:pt x="14328" y="11597"/>
                    </a:cubicBezTo>
                    <a:lnTo>
                      <a:pt x="15193" y="11597"/>
                    </a:lnTo>
                    <a:cubicBezTo>
                      <a:pt x="15345" y="11597"/>
                      <a:pt x="15461" y="11481"/>
                      <a:pt x="15461" y="11330"/>
                    </a:cubicBezTo>
                    <a:lnTo>
                      <a:pt x="15461" y="277"/>
                    </a:lnTo>
                    <a:cubicBezTo>
                      <a:pt x="15461" y="125"/>
                      <a:pt x="15345" y="0"/>
                      <a:pt x="15193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8"/>
              <p:cNvSpPr/>
              <p:nvPr/>
            </p:nvSpPr>
            <p:spPr>
              <a:xfrm>
                <a:off x="3962650" y="2000850"/>
                <a:ext cx="341925" cy="183900"/>
              </a:xfrm>
              <a:custGeom>
                <a:rect b="b" l="l" r="r" t="t"/>
                <a:pathLst>
                  <a:path extrusionOk="0" h="7356" w="13677">
                    <a:moveTo>
                      <a:pt x="269" y="1"/>
                    </a:moveTo>
                    <a:cubicBezTo>
                      <a:pt x="120" y="1"/>
                      <a:pt x="0" y="125"/>
                      <a:pt x="0" y="272"/>
                    </a:cubicBezTo>
                    <a:lnTo>
                      <a:pt x="0" y="7088"/>
                    </a:lnTo>
                    <a:cubicBezTo>
                      <a:pt x="0" y="7239"/>
                      <a:pt x="125" y="7355"/>
                      <a:pt x="268" y="7355"/>
                    </a:cubicBezTo>
                    <a:lnTo>
                      <a:pt x="13382" y="7355"/>
                    </a:lnTo>
                    <a:cubicBezTo>
                      <a:pt x="13543" y="7355"/>
                      <a:pt x="13676" y="7213"/>
                      <a:pt x="13650" y="7043"/>
                    </a:cubicBezTo>
                    <a:cubicBezTo>
                      <a:pt x="13632" y="6909"/>
                      <a:pt x="13507" y="6811"/>
                      <a:pt x="13373" y="6811"/>
                    </a:cubicBezTo>
                    <a:lnTo>
                      <a:pt x="545" y="6811"/>
                    </a:lnTo>
                    <a:lnTo>
                      <a:pt x="545" y="281"/>
                    </a:lnTo>
                    <a:cubicBezTo>
                      <a:pt x="545" y="147"/>
                      <a:pt x="447" y="22"/>
                      <a:pt x="313" y="4"/>
                    </a:cubicBezTo>
                    <a:cubicBezTo>
                      <a:pt x="298" y="2"/>
                      <a:pt x="284" y="1"/>
                      <a:pt x="269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8"/>
              <p:cNvSpPr/>
              <p:nvPr/>
            </p:nvSpPr>
            <p:spPr>
              <a:xfrm>
                <a:off x="3985625" y="1916650"/>
                <a:ext cx="13625" cy="13625"/>
              </a:xfrm>
              <a:custGeom>
                <a:rect b="b" l="l" r="r" t="t"/>
                <a:pathLst>
                  <a:path extrusionOk="0" h="545" w="545">
                    <a:moveTo>
                      <a:pt x="268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20"/>
                      <a:pt x="116" y="544"/>
                      <a:pt x="268" y="544"/>
                    </a:cubicBezTo>
                    <a:cubicBezTo>
                      <a:pt x="420" y="544"/>
                      <a:pt x="545" y="420"/>
                      <a:pt x="545" y="268"/>
                    </a:cubicBezTo>
                    <a:cubicBezTo>
                      <a:pt x="545" y="116"/>
                      <a:pt x="420" y="0"/>
                      <a:pt x="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8"/>
              <p:cNvSpPr/>
              <p:nvPr/>
            </p:nvSpPr>
            <p:spPr>
              <a:xfrm>
                <a:off x="4029550" y="1916650"/>
                <a:ext cx="13425" cy="13625"/>
              </a:xfrm>
              <a:custGeom>
                <a:rect b="b" l="l" r="r" t="t"/>
                <a:pathLst>
                  <a:path extrusionOk="0" h="545" w="537">
                    <a:moveTo>
                      <a:pt x="268" y="0"/>
                    </a:moveTo>
                    <a:cubicBezTo>
                      <a:pt x="117" y="0"/>
                      <a:pt x="1" y="116"/>
                      <a:pt x="1" y="268"/>
                    </a:cubicBezTo>
                    <a:cubicBezTo>
                      <a:pt x="1" y="420"/>
                      <a:pt x="117" y="544"/>
                      <a:pt x="268" y="544"/>
                    </a:cubicBezTo>
                    <a:cubicBezTo>
                      <a:pt x="420" y="544"/>
                      <a:pt x="536" y="420"/>
                      <a:pt x="536" y="268"/>
                    </a:cubicBezTo>
                    <a:cubicBezTo>
                      <a:pt x="536" y="116"/>
                      <a:pt x="420" y="0"/>
                      <a:pt x="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8"/>
              <p:cNvSpPr/>
              <p:nvPr/>
            </p:nvSpPr>
            <p:spPr>
              <a:xfrm>
                <a:off x="4007475" y="1916650"/>
                <a:ext cx="13625" cy="13625"/>
              </a:xfrm>
              <a:custGeom>
                <a:rect b="b" l="l" r="r" t="t"/>
                <a:pathLst>
                  <a:path extrusionOk="0" h="545" w="545">
                    <a:moveTo>
                      <a:pt x="277" y="0"/>
                    </a:moveTo>
                    <a:cubicBezTo>
                      <a:pt x="125" y="0"/>
                      <a:pt x="1" y="116"/>
                      <a:pt x="1" y="268"/>
                    </a:cubicBezTo>
                    <a:cubicBezTo>
                      <a:pt x="1" y="420"/>
                      <a:pt x="125" y="544"/>
                      <a:pt x="277" y="544"/>
                    </a:cubicBezTo>
                    <a:cubicBezTo>
                      <a:pt x="420" y="544"/>
                      <a:pt x="545" y="420"/>
                      <a:pt x="545" y="268"/>
                    </a:cubicBezTo>
                    <a:cubicBezTo>
                      <a:pt x="545" y="116"/>
                      <a:pt x="420" y="0"/>
                      <a:pt x="2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2" name="Google Shape;562;p28"/>
            <p:cNvSpPr txBox="1"/>
            <p:nvPr/>
          </p:nvSpPr>
          <p:spPr>
            <a:xfrm>
              <a:off x="849050" y="2060900"/>
              <a:ext cx="506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(&lt;)</a:t>
              </a:r>
              <a:endParaRPr sz="1800"/>
            </a:p>
          </p:txBody>
        </p:sp>
      </p:grpSp>
      <p:grpSp>
        <p:nvGrpSpPr>
          <p:cNvPr id="563" name="Google Shape;563;p28"/>
          <p:cNvGrpSpPr/>
          <p:nvPr/>
        </p:nvGrpSpPr>
        <p:grpSpPr>
          <a:xfrm>
            <a:off x="3486187" y="1528650"/>
            <a:ext cx="738900" cy="738900"/>
            <a:chOff x="736874" y="1925550"/>
            <a:chExt cx="738900" cy="738900"/>
          </a:xfrm>
        </p:grpSpPr>
        <p:sp>
          <p:nvSpPr>
            <p:cNvPr id="564" name="Google Shape;564;p28"/>
            <p:cNvSpPr/>
            <p:nvPr/>
          </p:nvSpPr>
          <p:spPr>
            <a:xfrm>
              <a:off x="736874" y="1925550"/>
              <a:ext cx="738900" cy="738900"/>
            </a:xfrm>
            <a:prstGeom prst="roundRect">
              <a:avLst>
                <a:gd fmla="val 16667" name="adj"/>
              </a:avLst>
            </a:pr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5" name="Google Shape;565;p28"/>
            <p:cNvGrpSpPr/>
            <p:nvPr/>
          </p:nvGrpSpPr>
          <p:grpSpPr>
            <a:xfrm>
              <a:off x="834391" y="2084740"/>
              <a:ext cx="515702" cy="414020"/>
              <a:chOff x="3962650" y="1894800"/>
              <a:chExt cx="386525" cy="289950"/>
            </a:xfrm>
          </p:grpSpPr>
          <p:sp>
            <p:nvSpPr>
              <p:cNvPr id="566" name="Google Shape;566;p28"/>
              <p:cNvSpPr/>
              <p:nvPr/>
            </p:nvSpPr>
            <p:spPr>
              <a:xfrm>
                <a:off x="3969350" y="1901700"/>
                <a:ext cx="373125" cy="276350"/>
              </a:xfrm>
              <a:custGeom>
                <a:rect b="b" l="l" r="r" t="t"/>
                <a:pathLst>
                  <a:path extrusionOk="0" h="11054" w="14925">
                    <a:moveTo>
                      <a:pt x="0" y="1"/>
                    </a:moveTo>
                    <a:lnTo>
                      <a:pt x="0" y="11054"/>
                    </a:lnTo>
                    <a:lnTo>
                      <a:pt x="14925" y="11054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rgbClr val="F9CA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8"/>
              <p:cNvSpPr/>
              <p:nvPr/>
            </p:nvSpPr>
            <p:spPr>
              <a:xfrm>
                <a:off x="4110750" y="1901700"/>
                <a:ext cx="231725" cy="276350"/>
              </a:xfrm>
              <a:custGeom>
                <a:rect b="b" l="l" r="r" t="t"/>
                <a:pathLst>
                  <a:path extrusionOk="0" h="11054" w="9269">
                    <a:moveTo>
                      <a:pt x="3096" y="1"/>
                    </a:moveTo>
                    <a:lnTo>
                      <a:pt x="0" y="11054"/>
                    </a:lnTo>
                    <a:lnTo>
                      <a:pt x="9269" y="11054"/>
                    </a:lnTo>
                    <a:lnTo>
                      <a:pt x="92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8"/>
              <p:cNvSpPr/>
              <p:nvPr/>
            </p:nvSpPr>
            <p:spPr>
              <a:xfrm>
                <a:off x="3969350" y="1901700"/>
                <a:ext cx="373125" cy="41500"/>
              </a:xfrm>
              <a:custGeom>
                <a:rect b="b" l="l" r="r" t="t"/>
                <a:pathLst>
                  <a:path extrusionOk="0" h="1660" w="14925">
                    <a:moveTo>
                      <a:pt x="0" y="1"/>
                    </a:moveTo>
                    <a:lnTo>
                      <a:pt x="0" y="1660"/>
                    </a:lnTo>
                    <a:lnTo>
                      <a:pt x="14925" y="1660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rgbClr val="F4DC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8"/>
              <p:cNvSpPr/>
              <p:nvPr/>
            </p:nvSpPr>
            <p:spPr>
              <a:xfrm>
                <a:off x="4177200" y="1901700"/>
                <a:ext cx="165275" cy="41500"/>
              </a:xfrm>
              <a:custGeom>
                <a:rect b="b" l="l" r="r" t="t"/>
                <a:pathLst>
                  <a:path extrusionOk="0" h="1660" w="6611">
                    <a:moveTo>
                      <a:pt x="464" y="1"/>
                    </a:moveTo>
                    <a:lnTo>
                      <a:pt x="1" y="1660"/>
                    </a:lnTo>
                    <a:lnTo>
                      <a:pt x="6611" y="1660"/>
                    </a:lnTo>
                    <a:lnTo>
                      <a:pt x="6611" y="1"/>
                    </a:lnTo>
                    <a:close/>
                  </a:path>
                </a:pathLst>
              </a:custGeom>
              <a:solidFill>
                <a:srgbClr val="F4DC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8"/>
              <p:cNvSpPr/>
              <p:nvPr/>
            </p:nvSpPr>
            <p:spPr>
              <a:xfrm>
                <a:off x="3962650" y="1894800"/>
                <a:ext cx="386525" cy="289950"/>
              </a:xfrm>
              <a:custGeom>
                <a:rect b="b" l="l" r="r" t="t"/>
                <a:pathLst>
                  <a:path extrusionOk="0" h="11598" w="15461">
                    <a:moveTo>
                      <a:pt x="268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488"/>
                    </a:lnTo>
                    <a:cubicBezTo>
                      <a:pt x="0" y="3622"/>
                      <a:pt x="99" y="3747"/>
                      <a:pt x="232" y="3765"/>
                    </a:cubicBezTo>
                    <a:cubicBezTo>
                      <a:pt x="247" y="3767"/>
                      <a:pt x="262" y="3768"/>
                      <a:pt x="276" y="3768"/>
                    </a:cubicBezTo>
                    <a:cubicBezTo>
                      <a:pt x="426" y="3768"/>
                      <a:pt x="545" y="3644"/>
                      <a:pt x="545" y="3497"/>
                    </a:cubicBezTo>
                    <a:lnTo>
                      <a:pt x="545" y="544"/>
                    </a:lnTo>
                    <a:lnTo>
                      <a:pt x="14916" y="544"/>
                    </a:lnTo>
                    <a:lnTo>
                      <a:pt x="14916" y="11053"/>
                    </a:lnTo>
                    <a:lnTo>
                      <a:pt x="14337" y="11053"/>
                    </a:lnTo>
                    <a:cubicBezTo>
                      <a:pt x="14194" y="11053"/>
                      <a:pt x="14078" y="11151"/>
                      <a:pt x="14060" y="11285"/>
                    </a:cubicBezTo>
                    <a:cubicBezTo>
                      <a:pt x="14033" y="11455"/>
                      <a:pt x="14158" y="11597"/>
                      <a:pt x="14328" y="11597"/>
                    </a:cubicBezTo>
                    <a:lnTo>
                      <a:pt x="15193" y="11597"/>
                    </a:lnTo>
                    <a:cubicBezTo>
                      <a:pt x="15345" y="11597"/>
                      <a:pt x="15461" y="11481"/>
                      <a:pt x="15461" y="11330"/>
                    </a:cubicBezTo>
                    <a:lnTo>
                      <a:pt x="15461" y="277"/>
                    </a:lnTo>
                    <a:cubicBezTo>
                      <a:pt x="15461" y="125"/>
                      <a:pt x="15345" y="0"/>
                      <a:pt x="15193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8"/>
              <p:cNvSpPr/>
              <p:nvPr/>
            </p:nvSpPr>
            <p:spPr>
              <a:xfrm>
                <a:off x="3962650" y="2000850"/>
                <a:ext cx="341925" cy="183900"/>
              </a:xfrm>
              <a:custGeom>
                <a:rect b="b" l="l" r="r" t="t"/>
                <a:pathLst>
                  <a:path extrusionOk="0" h="7356" w="13677">
                    <a:moveTo>
                      <a:pt x="269" y="1"/>
                    </a:moveTo>
                    <a:cubicBezTo>
                      <a:pt x="120" y="1"/>
                      <a:pt x="0" y="125"/>
                      <a:pt x="0" y="272"/>
                    </a:cubicBezTo>
                    <a:lnTo>
                      <a:pt x="0" y="7088"/>
                    </a:lnTo>
                    <a:cubicBezTo>
                      <a:pt x="0" y="7239"/>
                      <a:pt x="125" y="7355"/>
                      <a:pt x="268" y="7355"/>
                    </a:cubicBezTo>
                    <a:lnTo>
                      <a:pt x="13382" y="7355"/>
                    </a:lnTo>
                    <a:cubicBezTo>
                      <a:pt x="13543" y="7355"/>
                      <a:pt x="13676" y="7213"/>
                      <a:pt x="13650" y="7043"/>
                    </a:cubicBezTo>
                    <a:cubicBezTo>
                      <a:pt x="13632" y="6909"/>
                      <a:pt x="13507" y="6811"/>
                      <a:pt x="13373" y="6811"/>
                    </a:cubicBezTo>
                    <a:lnTo>
                      <a:pt x="545" y="6811"/>
                    </a:lnTo>
                    <a:lnTo>
                      <a:pt x="545" y="281"/>
                    </a:lnTo>
                    <a:cubicBezTo>
                      <a:pt x="545" y="147"/>
                      <a:pt x="447" y="22"/>
                      <a:pt x="313" y="4"/>
                    </a:cubicBezTo>
                    <a:cubicBezTo>
                      <a:pt x="298" y="2"/>
                      <a:pt x="284" y="1"/>
                      <a:pt x="269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8"/>
              <p:cNvSpPr/>
              <p:nvPr/>
            </p:nvSpPr>
            <p:spPr>
              <a:xfrm>
                <a:off x="3985625" y="1916650"/>
                <a:ext cx="13625" cy="13625"/>
              </a:xfrm>
              <a:custGeom>
                <a:rect b="b" l="l" r="r" t="t"/>
                <a:pathLst>
                  <a:path extrusionOk="0" h="545" w="545">
                    <a:moveTo>
                      <a:pt x="268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20"/>
                      <a:pt x="116" y="544"/>
                      <a:pt x="268" y="544"/>
                    </a:cubicBezTo>
                    <a:cubicBezTo>
                      <a:pt x="420" y="544"/>
                      <a:pt x="545" y="420"/>
                      <a:pt x="545" y="268"/>
                    </a:cubicBezTo>
                    <a:cubicBezTo>
                      <a:pt x="545" y="116"/>
                      <a:pt x="420" y="0"/>
                      <a:pt x="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8"/>
              <p:cNvSpPr/>
              <p:nvPr/>
            </p:nvSpPr>
            <p:spPr>
              <a:xfrm>
                <a:off x="4029550" y="1916650"/>
                <a:ext cx="13425" cy="13625"/>
              </a:xfrm>
              <a:custGeom>
                <a:rect b="b" l="l" r="r" t="t"/>
                <a:pathLst>
                  <a:path extrusionOk="0" h="545" w="537">
                    <a:moveTo>
                      <a:pt x="268" y="0"/>
                    </a:moveTo>
                    <a:cubicBezTo>
                      <a:pt x="117" y="0"/>
                      <a:pt x="1" y="116"/>
                      <a:pt x="1" y="268"/>
                    </a:cubicBezTo>
                    <a:cubicBezTo>
                      <a:pt x="1" y="420"/>
                      <a:pt x="117" y="544"/>
                      <a:pt x="268" y="544"/>
                    </a:cubicBezTo>
                    <a:cubicBezTo>
                      <a:pt x="420" y="544"/>
                      <a:pt x="536" y="420"/>
                      <a:pt x="536" y="268"/>
                    </a:cubicBezTo>
                    <a:cubicBezTo>
                      <a:pt x="536" y="116"/>
                      <a:pt x="420" y="0"/>
                      <a:pt x="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8"/>
              <p:cNvSpPr/>
              <p:nvPr/>
            </p:nvSpPr>
            <p:spPr>
              <a:xfrm>
                <a:off x="4007475" y="1916650"/>
                <a:ext cx="13625" cy="13625"/>
              </a:xfrm>
              <a:custGeom>
                <a:rect b="b" l="l" r="r" t="t"/>
                <a:pathLst>
                  <a:path extrusionOk="0" h="545" w="545">
                    <a:moveTo>
                      <a:pt x="277" y="0"/>
                    </a:moveTo>
                    <a:cubicBezTo>
                      <a:pt x="125" y="0"/>
                      <a:pt x="1" y="116"/>
                      <a:pt x="1" y="268"/>
                    </a:cubicBezTo>
                    <a:cubicBezTo>
                      <a:pt x="1" y="420"/>
                      <a:pt x="125" y="544"/>
                      <a:pt x="277" y="544"/>
                    </a:cubicBezTo>
                    <a:cubicBezTo>
                      <a:pt x="420" y="544"/>
                      <a:pt x="545" y="420"/>
                      <a:pt x="545" y="268"/>
                    </a:cubicBezTo>
                    <a:cubicBezTo>
                      <a:pt x="545" y="116"/>
                      <a:pt x="420" y="0"/>
                      <a:pt x="2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5" name="Google Shape;575;p28"/>
            <p:cNvSpPr txBox="1"/>
            <p:nvPr/>
          </p:nvSpPr>
          <p:spPr>
            <a:xfrm>
              <a:off x="797163" y="2064150"/>
              <a:ext cx="61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(&lt;=)</a:t>
              </a:r>
              <a:endParaRPr sz="1800"/>
            </a:p>
          </p:txBody>
        </p:sp>
      </p:grpSp>
      <p:grpSp>
        <p:nvGrpSpPr>
          <p:cNvPr id="576" name="Google Shape;576;p28"/>
          <p:cNvGrpSpPr/>
          <p:nvPr/>
        </p:nvGrpSpPr>
        <p:grpSpPr>
          <a:xfrm>
            <a:off x="4891012" y="3176000"/>
            <a:ext cx="738900" cy="738900"/>
            <a:chOff x="736874" y="1925550"/>
            <a:chExt cx="738900" cy="738900"/>
          </a:xfrm>
        </p:grpSpPr>
        <p:sp>
          <p:nvSpPr>
            <p:cNvPr id="577" name="Google Shape;577;p28"/>
            <p:cNvSpPr/>
            <p:nvPr/>
          </p:nvSpPr>
          <p:spPr>
            <a:xfrm>
              <a:off x="736874" y="1925550"/>
              <a:ext cx="738900" cy="738900"/>
            </a:xfrm>
            <a:prstGeom prst="roundRect">
              <a:avLst>
                <a:gd fmla="val 16667" name="adj"/>
              </a:avLst>
            </a:pr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8" name="Google Shape;578;p28"/>
            <p:cNvGrpSpPr/>
            <p:nvPr/>
          </p:nvGrpSpPr>
          <p:grpSpPr>
            <a:xfrm>
              <a:off x="834391" y="2084740"/>
              <a:ext cx="515702" cy="414020"/>
              <a:chOff x="3962650" y="1894800"/>
              <a:chExt cx="386525" cy="289950"/>
            </a:xfrm>
          </p:grpSpPr>
          <p:sp>
            <p:nvSpPr>
              <p:cNvPr id="579" name="Google Shape;579;p28"/>
              <p:cNvSpPr/>
              <p:nvPr/>
            </p:nvSpPr>
            <p:spPr>
              <a:xfrm>
                <a:off x="3969350" y="1901700"/>
                <a:ext cx="373125" cy="276350"/>
              </a:xfrm>
              <a:custGeom>
                <a:rect b="b" l="l" r="r" t="t"/>
                <a:pathLst>
                  <a:path extrusionOk="0" h="11054" w="14925">
                    <a:moveTo>
                      <a:pt x="0" y="1"/>
                    </a:moveTo>
                    <a:lnTo>
                      <a:pt x="0" y="11054"/>
                    </a:lnTo>
                    <a:lnTo>
                      <a:pt x="14925" y="11054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rgbClr val="F9CA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8"/>
              <p:cNvSpPr/>
              <p:nvPr/>
            </p:nvSpPr>
            <p:spPr>
              <a:xfrm>
                <a:off x="4110750" y="1901700"/>
                <a:ext cx="231725" cy="276350"/>
              </a:xfrm>
              <a:custGeom>
                <a:rect b="b" l="l" r="r" t="t"/>
                <a:pathLst>
                  <a:path extrusionOk="0" h="11054" w="9269">
                    <a:moveTo>
                      <a:pt x="3096" y="1"/>
                    </a:moveTo>
                    <a:lnTo>
                      <a:pt x="0" y="11054"/>
                    </a:lnTo>
                    <a:lnTo>
                      <a:pt x="9269" y="11054"/>
                    </a:lnTo>
                    <a:lnTo>
                      <a:pt x="92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8"/>
              <p:cNvSpPr/>
              <p:nvPr/>
            </p:nvSpPr>
            <p:spPr>
              <a:xfrm>
                <a:off x="3969350" y="1901700"/>
                <a:ext cx="373125" cy="41500"/>
              </a:xfrm>
              <a:custGeom>
                <a:rect b="b" l="l" r="r" t="t"/>
                <a:pathLst>
                  <a:path extrusionOk="0" h="1660" w="14925">
                    <a:moveTo>
                      <a:pt x="0" y="1"/>
                    </a:moveTo>
                    <a:lnTo>
                      <a:pt x="0" y="1660"/>
                    </a:lnTo>
                    <a:lnTo>
                      <a:pt x="14925" y="1660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rgbClr val="F4DC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8"/>
              <p:cNvSpPr/>
              <p:nvPr/>
            </p:nvSpPr>
            <p:spPr>
              <a:xfrm>
                <a:off x="4177200" y="1901700"/>
                <a:ext cx="165275" cy="41500"/>
              </a:xfrm>
              <a:custGeom>
                <a:rect b="b" l="l" r="r" t="t"/>
                <a:pathLst>
                  <a:path extrusionOk="0" h="1660" w="6611">
                    <a:moveTo>
                      <a:pt x="464" y="1"/>
                    </a:moveTo>
                    <a:lnTo>
                      <a:pt x="1" y="1660"/>
                    </a:lnTo>
                    <a:lnTo>
                      <a:pt x="6611" y="1660"/>
                    </a:lnTo>
                    <a:lnTo>
                      <a:pt x="6611" y="1"/>
                    </a:lnTo>
                    <a:close/>
                  </a:path>
                </a:pathLst>
              </a:custGeom>
              <a:solidFill>
                <a:srgbClr val="F4DC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8"/>
              <p:cNvSpPr/>
              <p:nvPr/>
            </p:nvSpPr>
            <p:spPr>
              <a:xfrm>
                <a:off x="3962650" y="1894800"/>
                <a:ext cx="386525" cy="289950"/>
              </a:xfrm>
              <a:custGeom>
                <a:rect b="b" l="l" r="r" t="t"/>
                <a:pathLst>
                  <a:path extrusionOk="0" h="11598" w="15461">
                    <a:moveTo>
                      <a:pt x="268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488"/>
                    </a:lnTo>
                    <a:cubicBezTo>
                      <a:pt x="0" y="3622"/>
                      <a:pt x="99" y="3747"/>
                      <a:pt x="232" y="3765"/>
                    </a:cubicBezTo>
                    <a:cubicBezTo>
                      <a:pt x="247" y="3767"/>
                      <a:pt x="262" y="3768"/>
                      <a:pt x="276" y="3768"/>
                    </a:cubicBezTo>
                    <a:cubicBezTo>
                      <a:pt x="426" y="3768"/>
                      <a:pt x="545" y="3644"/>
                      <a:pt x="545" y="3497"/>
                    </a:cubicBezTo>
                    <a:lnTo>
                      <a:pt x="545" y="544"/>
                    </a:lnTo>
                    <a:lnTo>
                      <a:pt x="14916" y="544"/>
                    </a:lnTo>
                    <a:lnTo>
                      <a:pt x="14916" y="11053"/>
                    </a:lnTo>
                    <a:lnTo>
                      <a:pt x="14337" y="11053"/>
                    </a:lnTo>
                    <a:cubicBezTo>
                      <a:pt x="14194" y="11053"/>
                      <a:pt x="14078" y="11151"/>
                      <a:pt x="14060" y="11285"/>
                    </a:cubicBezTo>
                    <a:cubicBezTo>
                      <a:pt x="14033" y="11455"/>
                      <a:pt x="14158" y="11597"/>
                      <a:pt x="14328" y="11597"/>
                    </a:cubicBezTo>
                    <a:lnTo>
                      <a:pt x="15193" y="11597"/>
                    </a:lnTo>
                    <a:cubicBezTo>
                      <a:pt x="15345" y="11597"/>
                      <a:pt x="15461" y="11481"/>
                      <a:pt x="15461" y="11330"/>
                    </a:cubicBezTo>
                    <a:lnTo>
                      <a:pt x="15461" y="277"/>
                    </a:lnTo>
                    <a:cubicBezTo>
                      <a:pt x="15461" y="125"/>
                      <a:pt x="15345" y="0"/>
                      <a:pt x="15193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8"/>
              <p:cNvSpPr/>
              <p:nvPr/>
            </p:nvSpPr>
            <p:spPr>
              <a:xfrm>
                <a:off x="3962650" y="2000850"/>
                <a:ext cx="341925" cy="183900"/>
              </a:xfrm>
              <a:custGeom>
                <a:rect b="b" l="l" r="r" t="t"/>
                <a:pathLst>
                  <a:path extrusionOk="0" h="7356" w="13677">
                    <a:moveTo>
                      <a:pt x="269" y="1"/>
                    </a:moveTo>
                    <a:cubicBezTo>
                      <a:pt x="120" y="1"/>
                      <a:pt x="0" y="125"/>
                      <a:pt x="0" y="272"/>
                    </a:cubicBezTo>
                    <a:lnTo>
                      <a:pt x="0" y="7088"/>
                    </a:lnTo>
                    <a:cubicBezTo>
                      <a:pt x="0" y="7239"/>
                      <a:pt x="125" y="7355"/>
                      <a:pt x="268" y="7355"/>
                    </a:cubicBezTo>
                    <a:lnTo>
                      <a:pt x="13382" y="7355"/>
                    </a:lnTo>
                    <a:cubicBezTo>
                      <a:pt x="13543" y="7355"/>
                      <a:pt x="13676" y="7213"/>
                      <a:pt x="13650" y="7043"/>
                    </a:cubicBezTo>
                    <a:cubicBezTo>
                      <a:pt x="13632" y="6909"/>
                      <a:pt x="13507" y="6811"/>
                      <a:pt x="13373" y="6811"/>
                    </a:cubicBezTo>
                    <a:lnTo>
                      <a:pt x="545" y="6811"/>
                    </a:lnTo>
                    <a:lnTo>
                      <a:pt x="545" y="281"/>
                    </a:lnTo>
                    <a:cubicBezTo>
                      <a:pt x="545" y="147"/>
                      <a:pt x="447" y="22"/>
                      <a:pt x="313" y="4"/>
                    </a:cubicBezTo>
                    <a:cubicBezTo>
                      <a:pt x="298" y="2"/>
                      <a:pt x="284" y="1"/>
                      <a:pt x="269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8"/>
              <p:cNvSpPr/>
              <p:nvPr/>
            </p:nvSpPr>
            <p:spPr>
              <a:xfrm>
                <a:off x="3985625" y="1916650"/>
                <a:ext cx="13625" cy="13625"/>
              </a:xfrm>
              <a:custGeom>
                <a:rect b="b" l="l" r="r" t="t"/>
                <a:pathLst>
                  <a:path extrusionOk="0" h="545" w="545">
                    <a:moveTo>
                      <a:pt x="268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20"/>
                      <a:pt x="116" y="544"/>
                      <a:pt x="268" y="544"/>
                    </a:cubicBezTo>
                    <a:cubicBezTo>
                      <a:pt x="420" y="544"/>
                      <a:pt x="545" y="420"/>
                      <a:pt x="545" y="268"/>
                    </a:cubicBezTo>
                    <a:cubicBezTo>
                      <a:pt x="545" y="116"/>
                      <a:pt x="420" y="0"/>
                      <a:pt x="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8"/>
              <p:cNvSpPr/>
              <p:nvPr/>
            </p:nvSpPr>
            <p:spPr>
              <a:xfrm>
                <a:off x="4029550" y="1916650"/>
                <a:ext cx="13425" cy="13625"/>
              </a:xfrm>
              <a:custGeom>
                <a:rect b="b" l="l" r="r" t="t"/>
                <a:pathLst>
                  <a:path extrusionOk="0" h="545" w="537">
                    <a:moveTo>
                      <a:pt x="268" y="0"/>
                    </a:moveTo>
                    <a:cubicBezTo>
                      <a:pt x="117" y="0"/>
                      <a:pt x="1" y="116"/>
                      <a:pt x="1" y="268"/>
                    </a:cubicBezTo>
                    <a:cubicBezTo>
                      <a:pt x="1" y="420"/>
                      <a:pt x="117" y="544"/>
                      <a:pt x="268" y="544"/>
                    </a:cubicBezTo>
                    <a:cubicBezTo>
                      <a:pt x="420" y="544"/>
                      <a:pt x="536" y="420"/>
                      <a:pt x="536" y="268"/>
                    </a:cubicBezTo>
                    <a:cubicBezTo>
                      <a:pt x="536" y="116"/>
                      <a:pt x="420" y="0"/>
                      <a:pt x="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8"/>
              <p:cNvSpPr/>
              <p:nvPr/>
            </p:nvSpPr>
            <p:spPr>
              <a:xfrm>
                <a:off x="4007475" y="1916650"/>
                <a:ext cx="13625" cy="13625"/>
              </a:xfrm>
              <a:custGeom>
                <a:rect b="b" l="l" r="r" t="t"/>
                <a:pathLst>
                  <a:path extrusionOk="0" h="545" w="545">
                    <a:moveTo>
                      <a:pt x="277" y="0"/>
                    </a:moveTo>
                    <a:cubicBezTo>
                      <a:pt x="125" y="0"/>
                      <a:pt x="1" y="116"/>
                      <a:pt x="1" y="268"/>
                    </a:cubicBezTo>
                    <a:cubicBezTo>
                      <a:pt x="1" y="420"/>
                      <a:pt x="125" y="544"/>
                      <a:pt x="277" y="544"/>
                    </a:cubicBezTo>
                    <a:cubicBezTo>
                      <a:pt x="420" y="544"/>
                      <a:pt x="545" y="420"/>
                      <a:pt x="545" y="268"/>
                    </a:cubicBezTo>
                    <a:cubicBezTo>
                      <a:pt x="545" y="116"/>
                      <a:pt x="420" y="0"/>
                      <a:pt x="2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8" name="Google Shape;588;p28"/>
            <p:cNvSpPr txBox="1"/>
            <p:nvPr/>
          </p:nvSpPr>
          <p:spPr>
            <a:xfrm>
              <a:off x="797163" y="2064150"/>
              <a:ext cx="61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(&gt;=)</a:t>
              </a:r>
              <a:endParaRPr sz="1800"/>
            </a:p>
          </p:txBody>
        </p:sp>
      </p:grpSp>
      <p:grpSp>
        <p:nvGrpSpPr>
          <p:cNvPr id="589" name="Google Shape;589;p28"/>
          <p:cNvGrpSpPr/>
          <p:nvPr/>
        </p:nvGrpSpPr>
        <p:grpSpPr>
          <a:xfrm>
            <a:off x="7700662" y="3176000"/>
            <a:ext cx="738900" cy="738900"/>
            <a:chOff x="736874" y="1925550"/>
            <a:chExt cx="738900" cy="738900"/>
          </a:xfrm>
        </p:grpSpPr>
        <p:sp>
          <p:nvSpPr>
            <p:cNvPr id="590" name="Google Shape;590;p28"/>
            <p:cNvSpPr/>
            <p:nvPr/>
          </p:nvSpPr>
          <p:spPr>
            <a:xfrm>
              <a:off x="736874" y="1925550"/>
              <a:ext cx="738900" cy="738900"/>
            </a:xfrm>
            <a:prstGeom prst="roundRect">
              <a:avLst>
                <a:gd fmla="val 16667" name="adj"/>
              </a:avLst>
            </a:pr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1" name="Google Shape;591;p28"/>
            <p:cNvGrpSpPr/>
            <p:nvPr/>
          </p:nvGrpSpPr>
          <p:grpSpPr>
            <a:xfrm>
              <a:off x="834391" y="2084740"/>
              <a:ext cx="515702" cy="414020"/>
              <a:chOff x="3962650" y="1894800"/>
              <a:chExt cx="386525" cy="289950"/>
            </a:xfrm>
          </p:grpSpPr>
          <p:sp>
            <p:nvSpPr>
              <p:cNvPr id="592" name="Google Shape;592;p28"/>
              <p:cNvSpPr/>
              <p:nvPr/>
            </p:nvSpPr>
            <p:spPr>
              <a:xfrm>
                <a:off x="3969350" y="1901700"/>
                <a:ext cx="373125" cy="276350"/>
              </a:xfrm>
              <a:custGeom>
                <a:rect b="b" l="l" r="r" t="t"/>
                <a:pathLst>
                  <a:path extrusionOk="0" h="11054" w="14925">
                    <a:moveTo>
                      <a:pt x="0" y="1"/>
                    </a:moveTo>
                    <a:lnTo>
                      <a:pt x="0" y="11054"/>
                    </a:lnTo>
                    <a:lnTo>
                      <a:pt x="14925" y="11054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rgbClr val="F9CA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8"/>
              <p:cNvSpPr/>
              <p:nvPr/>
            </p:nvSpPr>
            <p:spPr>
              <a:xfrm>
                <a:off x="4110750" y="1901700"/>
                <a:ext cx="231725" cy="276350"/>
              </a:xfrm>
              <a:custGeom>
                <a:rect b="b" l="l" r="r" t="t"/>
                <a:pathLst>
                  <a:path extrusionOk="0" h="11054" w="9269">
                    <a:moveTo>
                      <a:pt x="3096" y="1"/>
                    </a:moveTo>
                    <a:lnTo>
                      <a:pt x="0" y="11054"/>
                    </a:lnTo>
                    <a:lnTo>
                      <a:pt x="9269" y="11054"/>
                    </a:lnTo>
                    <a:lnTo>
                      <a:pt x="92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8"/>
              <p:cNvSpPr/>
              <p:nvPr/>
            </p:nvSpPr>
            <p:spPr>
              <a:xfrm>
                <a:off x="3969350" y="1901700"/>
                <a:ext cx="373125" cy="41500"/>
              </a:xfrm>
              <a:custGeom>
                <a:rect b="b" l="l" r="r" t="t"/>
                <a:pathLst>
                  <a:path extrusionOk="0" h="1660" w="14925">
                    <a:moveTo>
                      <a:pt x="0" y="1"/>
                    </a:moveTo>
                    <a:lnTo>
                      <a:pt x="0" y="1660"/>
                    </a:lnTo>
                    <a:lnTo>
                      <a:pt x="14925" y="1660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rgbClr val="F4DC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8"/>
              <p:cNvSpPr/>
              <p:nvPr/>
            </p:nvSpPr>
            <p:spPr>
              <a:xfrm>
                <a:off x="4177200" y="1901700"/>
                <a:ext cx="165275" cy="41500"/>
              </a:xfrm>
              <a:custGeom>
                <a:rect b="b" l="l" r="r" t="t"/>
                <a:pathLst>
                  <a:path extrusionOk="0" h="1660" w="6611">
                    <a:moveTo>
                      <a:pt x="464" y="1"/>
                    </a:moveTo>
                    <a:lnTo>
                      <a:pt x="1" y="1660"/>
                    </a:lnTo>
                    <a:lnTo>
                      <a:pt x="6611" y="1660"/>
                    </a:lnTo>
                    <a:lnTo>
                      <a:pt x="6611" y="1"/>
                    </a:lnTo>
                    <a:close/>
                  </a:path>
                </a:pathLst>
              </a:custGeom>
              <a:solidFill>
                <a:srgbClr val="F4DC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8"/>
              <p:cNvSpPr/>
              <p:nvPr/>
            </p:nvSpPr>
            <p:spPr>
              <a:xfrm>
                <a:off x="3962650" y="1894800"/>
                <a:ext cx="386525" cy="289950"/>
              </a:xfrm>
              <a:custGeom>
                <a:rect b="b" l="l" r="r" t="t"/>
                <a:pathLst>
                  <a:path extrusionOk="0" h="11598" w="15461">
                    <a:moveTo>
                      <a:pt x="268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488"/>
                    </a:lnTo>
                    <a:cubicBezTo>
                      <a:pt x="0" y="3622"/>
                      <a:pt x="99" y="3747"/>
                      <a:pt x="232" y="3765"/>
                    </a:cubicBezTo>
                    <a:cubicBezTo>
                      <a:pt x="247" y="3767"/>
                      <a:pt x="262" y="3768"/>
                      <a:pt x="276" y="3768"/>
                    </a:cubicBezTo>
                    <a:cubicBezTo>
                      <a:pt x="426" y="3768"/>
                      <a:pt x="545" y="3644"/>
                      <a:pt x="545" y="3497"/>
                    </a:cubicBezTo>
                    <a:lnTo>
                      <a:pt x="545" y="544"/>
                    </a:lnTo>
                    <a:lnTo>
                      <a:pt x="14916" y="544"/>
                    </a:lnTo>
                    <a:lnTo>
                      <a:pt x="14916" y="11053"/>
                    </a:lnTo>
                    <a:lnTo>
                      <a:pt x="14337" y="11053"/>
                    </a:lnTo>
                    <a:cubicBezTo>
                      <a:pt x="14194" y="11053"/>
                      <a:pt x="14078" y="11151"/>
                      <a:pt x="14060" y="11285"/>
                    </a:cubicBezTo>
                    <a:cubicBezTo>
                      <a:pt x="14033" y="11455"/>
                      <a:pt x="14158" y="11597"/>
                      <a:pt x="14328" y="11597"/>
                    </a:cubicBezTo>
                    <a:lnTo>
                      <a:pt x="15193" y="11597"/>
                    </a:lnTo>
                    <a:cubicBezTo>
                      <a:pt x="15345" y="11597"/>
                      <a:pt x="15461" y="11481"/>
                      <a:pt x="15461" y="11330"/>
                    </a:cubicBezTo>
                    <a:lnTo>
                      <a:pt x="15461" y="277"/>
                    </a:lnTo>
                    <a:cubicBezTo>
                      <a:pt x="15461" y="125"/>
                      <a:pt x="15345" y="0"/>
                      <a:pt x="15193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8"/>
              <p:cNvSpPr/>
              <p:nvPr/>
            </p:nvSpPr>
            <p:spPr>
              <a:xfrm>
                <a:off x="3962650" y="2000850"/>
                <a:ext cx="341925" cy="183900"/>
              </a:xfrm>
              <a:custGeom>
                <a:rect b="b" l="l" r="r" t="t"/>
                <a:pathLst>
                  <a:path extrusionOk="0" h="7356" w="13677">
                    <a:moveTo>
                      <a:pt x="269" y="1"/>
                    </a:moveTo>
                    <a:cubicBezTo>
                      <a:pt x="120" y="1"/>
                      <a:pt x="0" y="125"/>
                      <a:pt x="0" y="272"/>
                    </a:cubicBezTo>
                    <a:lnTo>
                      <a:pt x="0" y="7088"/>
                    </a:lnTo>
                    <a:cubicBezTo>
                      <a:pt x="0" y="7239"/>
                      <a:pt x="125" y="7355"/>
                      <a:pt x="268" y="7355"/>
                    </a:cubicBezTo>
                    <a:lnTo>
                      <a:pt x="13382" y="7355"/>
                    </a:lnTo>
                    <a:cubicBezTo>
                      <a:pt x="13543" y="7355"/>
                      <a:pt x="13676" y="7213"/>
                      <a:pt x="13650" y="7043"/>
                    </a:cubicBezTo>
                    <a:cubicBezTo>
                      <a:pt x="13632" y="6909"/>
                      <a:pt x="13507" y="6811"/>
                      <a:pt x="13373" y="6811"/>
                    </a:cubicBezTo>
                    <a:lnTo>
                      <a:pt x="545" y="6811"/>
                    </a:lnTo>
                    <a:lnTo>
                      <a:pt x="545" y="281"/>
                    </a:lnTo>
                    <a:cubicBezTo>
                      <a:pt x="545" y="147"/>
                      <a:pt x="447" y="22"/>
                      <a:pt x="313" y="4"/>
                    </a:cubicBezTo>
                    <a:cubicBezTo>
                      <a:pt x="298" y="2"/>
                      <a:pt x="284" y="1"/>
                      <a:pt x="269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8"/>
              <p:cNvSpPr/>
              <p:nvPr/>
            </p:nvSpPr>
            <p:spPr>
              <a:xfrm>
                <a:off x="3985625" y="1916650"/>
                <a:ext cx="13625" cy="13625"/>
              </a:xfrm>
              <a:custGeom>
                <a:rect b="b" l="l" r="r" t="t"/>
                <a:pathLst>
                  <a:path extrusionOk="0" h="545" w="545">
                    <a:moveTo>
                      <a:pt x="268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20"/>
                      <a:pt x="116" y="544"/>
                      <a:pt x="268" y="544"/>
                    </a:cubicBezTo>
                    <a:cubicBezTo>
                      <a:pt x="420" y="544"/>
                      <a:pt x="545" y="420"/>
                      <a:pt x="545" y="268"/>
                    </a:cubicBezTo>
                    <a:cubicBezTo>
                      <a:pt x="545" y="116"/>
                      <a:pt x="420" y="0"/>
                      <a:pt x="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8"/>
              <p:cNvSpPr/>
              <p:nvPr/>
            </p:nvSpPr>
            <p:spPr>
              <a:xfrm>
                <a:off x="4029550" y="1916650"/>
                <a:ext cx="13425" cy="13625"/>
              </a:xfrm>
              <a:custGeom>
                <a:rect b="b" l="l" r="r" t="t"/>
                <a:pathLst>
                  <a:path extrusionOk="0" h="545" w="537">
                    <a:moveTo>
                      <a:pt x="268" y="0"/>
                    </a:moveTo>
                    <a:cubicBezTo>
                      <a:pt x="117" y="0"/>
                      <a:pt x="1" y="116"/>
                      <a:pt x="1" y="268"/>
                    </a:cubicBezTo>
                    <a:cubicBezTo>
                      <a:pt x="1" y="420"/>
                      <a:pt x="117" y="544"/>
                      <a:pt x="268" y="544"/>
                    </a:cubicBezTo>
                    <a:cubicBezTo>
                      <a:pt x="420" y="544"/>
                      <a:pt x="536" y="420"/>
                      <a:pt x="536" y="268"/>
                    </a:cubicBezTo>
                    <a:cubicBezTo>
                      <a:pt x="536" y="116"/>
                      <a:pt x="420" y="0"/>
                      <a:pt x="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8"/>
              <p:cNvSpPr/>
              <p:nvPr/>
            </p:nvSpPr>
            <p:spPr>
              <a:xfrm>
                <a:off x="4007475" y="1916650"/>
                <a:ext cx="13625" cy="13625"/>
              </a:xfrm>
              <a:custGeom>
                <a:rect b="b" l="l" r="r" t="t"/>
                <a:pathLst>
                  <a:path extrusionOk="0" h="545" w="545">
                    <a:moveTo>
                      <a:pt x="277" y="0"/>
                    </a:moveTo>
                    <a:cubicBezTo>
                      <a:pt x="125" y="0"/>
                      <a:pt x="1" y="116"/>
                      <a:pt x="1" y="268"/>
                    </a:cubicBezTo>
                    <a:cubicBezTo>
                      <a:pt x="1" y="420"/>
                      <a:pt x="125" y="544"/>
                      <a:pt x="277" y="544"/>
                    </a:cubicBezTo>
                    <a:cubicBezTo>
                      <a:pt x="420" y="544"/>
                      <a:pt x="545" y="420"/>
                      <a:pt x="545" y="268"/>
                    </a:cubicBezTo>
                    <a:cubicBezTo>
                      <a:pt x="545" y="116"/>
                      <a:pt x="420" y="0"/>
                      <a:pt x="2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1" name="Google Shape;601;p28"/>
            <p:cNvSpPr txBox="1"/>
            <p:nvPr/>
          </p:nvSpPr>
          <p:spPr>
            <a:xfrm>
              <a:off x="797163" y="2064150"/>
              <a:ext cx="61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(!=)</a:t>
              </a:r>
              <a:endParaRPr sz="1800"/>
            </a:p>
          </p:txBody>
        </p:sp>
      </p:grpSp>
      <p:grpSp>
        <p:nvGrpSpPr>
          <p:cNvPr id="602" name="Google Shape;602;p28"/>
          <p:cNvGrpSpPr/>
          <p:nvPr/>
        </p:nvGrpSpPr>
        <p:grpSpPr>
          <a:xfrm>
            <a:off x="6295849" y="1528650"/>
            <a:ext cx="746463" cy="738900"/>
            <a:chOff x="736874" y="1925550"/>
            <a:chExt cx="746463" cy="738900"/>
          </a:xfrm>
        </p:grpSpPr>
        <p:sp>
          <p:nvSpPr>
            <p:cNvPr id="603" name="Google Shape;603;p28"/>
            <p:cNvSpPr/>
            <p:nvPr/>
          </p:nvSpPr>
          <p:spPr>
            <a:xfrm>
              <a:off x="736874" y="1925550"/>
              <a:ext cx="738900" cy="738900"/>
            </a:xfrm>
            <a:prstGeom prst="roundRect">
              <a:avLst>
                <a:gd fmla="val 16667" name="adj"/>
              </a:avLst>
            </a:pr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4" name="Google Shape;604;p28"/>
            <p:cNvGrpSpPr/>
            <p:nvPr/>
          </p:nvGrpSpPr>
          <p:grpSpPr>
            <a:xfrm>
              <a:off x="834391" y="2084740"/>
              <a:ext cx="515702" cy="414020"/>
              <a:chOff x="3962650" y="1894800"/>
              <a:chExt cx="386525" cy="289950"/>
            </a:xfrm>
          </p:grpSpPr>
          <p:sp>
            <p:nvSpPr>
              <p:cNvPr id="605" name="Google Shape;605;p28"/>
              <p:cNvSpPr/>
              <p:nvPr/>
            </p:nvSpPr>
            <p:spPr>
              <a:xfrm>
                <a:off x="3969350" y="1901700"/>
                <a:ext cx="373125" cy="276350"/>
              </a:xfrm>
              <a:custGeom>
                <a:rect b="b" l="l" r="r" t="t"/>
                <a:pathLst>
                  <a:path extrusionOk="0" h="11054" w="14925">
                    <a:moveTo>
                      <a:pt x="0" y="1"/>
                    </a:moveTo>
                    <a:lnTo>
                      <a:pt x="0" y="11054"/>
                    </a:lnTo>
                    <a:lnTo>
                      <a:pt x="14925" y="11054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rgbClr val="F9CA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8"/>
              <p:cNvSpPr/>
              <p:nvPr/>
            </p:nvSpPr>
            <p:spPr>
              <a:xfrm>
                <a:off x="4110750" y="1901700"/>
                <a:ext cx="231725" cy="276350"/>
              </a:xfrm>
              <a:custGeom>
                <a:rect b="b" l="l" r="r" t="t"/>
                <a:pathLst>
                  <a:path extrusionOk="0" h="11054" w="9269">
                    <a:moveTo>
                      <a:pt x="3096" y="1"/>
                    </a:moveTo>
                    <a:lnTo>
                      <a:pt x="0" y="11054"/>
                    </a:lnTo>
                    <a:lnTo>
                      <a:pt x="9269" y="11054"/>
                    </a:lnTo>
                    <a:lnTo>
                      <a:pt x="92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8"/>
              <p:cNvSpPr/>
              <p:nvPr/>
            </p:nvSpPr>
            <p:spPr>
              <a:xfrm>
                <a:off x="3969350" y="1901700"/>
                <a:ext cx="373125" cy="41500"/>
              </a:xfrm>
              <a:custGeom>
                <a:rect b="b" l="l" r="r" t="t"/>
                <a:pathLst>
                  <a:path extrusionOk="0" h="1660" w="14925">
                    <a:moveTo>
                      <a:pt x="0" y="1"/>
                    </a:moveTo>
                    <a:lnTo>
                      <a:pt x="0" y="1660"/>
                    </a:lnTo>
                    <a:lnTo>
                      <a:pt x="14925" y="1660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rgbClr val="F4DC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8"/>
              <p:cNvSpPr/>
              <p:nvPr/>
            </p:nvSpPr>
            <p:spPr>
              <a:xfrm>
                <a:off x="4177200" y="1901700"/>
                <a:ext cx="165275" cy="41500"/>
              </a:xfrm>
              <a:custGeom>
                <a:rect b="b" l="l" r="r" t="t"/>
                <a:pathLst>
                  <a:path extrusionOk="0" h="1660" w="6611">
                    <a:moveTo>
                      <a:pt x="464" y="1"/>
                    </a:moveTo>
                    <a:lnTo>
                      <a:pt x="1" y="1660"/>
                    </a:lnTo>
                    <a:lnTo>
                      <a:pt x="6611" y="1660"/>
                    </a:lnTo>
                    <a:lnTo>
                      <a:pt x="6611" y="1"/>
                    </a:lnTo>
                    <a:close/>
                  </a:path>
                </a:pathLst>
              </a:custGeom>
              <a:solidFill>
                <a:srgbClr val="F4DC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8"/>
              <p:cNvSpPr/>
              <p:nvPr/>
            </p:nvSpPr>
            <p:spPr>
              <a:xfrm>
                <a:off x="3962650" y="1894800"/>
                <a:ext cx="386525" cy="289950"/>
              </a:xfrm>
              <a:custGeom>
                <a:rect b="b" l="l" r="r" t="t"/>
                <a:pathLst>
                  <a:path extrusionOk="0" h="11598" w="15461">
                    <a:moveTo>
                      <a:pt x="268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488"/>
                    </a:lnTo>
                    <a:cubicBezTo>
                      <a:pt x="0" y="3622"/>
                      <a:pt x="99" y="3747"/>
                      <a:pt x="232" y="3765"/>
                    </a:cubicBezTo>
                    <a:cubicBezTo>
                      <a:pt x="247" y="3767"/>
                      <a:pt x="262" y="3768"/>
                      <a:pt x="276" y="3768"/>
                    </a:cubicBezTo>
                    <a:cubicBezTo>
                      <a:pt x="426" y="3768"/>
                      <a:pt x="545" y="3644"/>
                      <a:pt x="545" y="3497"/>
                    </a:cubicBezTo>
                    <a:lnTo>
                      <a:pt x="545" y="544"/>
                    </a:lnTo>
                    <a:lnTo>
                      <a:pt x="14916" y="544"/>
                    </a:lnTo>
                    <a:lnTo>
                      <a:pt x="14916" y="11053"/>
                    </a:lnTo>
                    <a:lnTo>
                      <a:pt x="14337" y="11053"/>
                    </a:lnTo>
                    <a:cubicBezTo>
                      <a:pt x="14194" y="11053"/>
                      <a:pt x="14078" y="11151"/>
                      <a:pt x="14060" y="11285"/>
                    </a:cubicBezTo>
                    <a:cubicBezTo>
                      <a:pt x="14033" y="11455"/>
                      <a:pt x="14158" y="11597"/>
                      <a:pt x="14328" y="11597"/>
                    </a:cubicBezTo>
                    <a:lnTo>
                      <a:pt x="15193" y="11597"/>
                    </a:lnTo>
                    <a:cubicBezTo>
                      <a:pt x="15345" y="11597"/>
                      <a:pt x="15461" y="11481"/>
                      <a:pt x="15461" y="11330"/>
                    </a:cubicBezTo>
                    <a:lnTo>
                      <a:pt x="15461" y="277"/>
                    </a:lnTo>
                    <a:cubicBezTo>
                      <a:pt x="15461" y="125"/>
                      <a:pt x="15345" y="0"/>
                      <a:pt x="15193" y="0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8"/>
              <p:cNvSpPr/>
              <p:nvPr/>
            </p:nvSpPr>
            <p:spPr>
              <a:xfrm>
                <a:off x="3962650" y="2000850"/>
                <a:ext cx="341925" cy="183900"/>
              </a:xfrm>
              <a:custGeom>
                <a:rect b="b" l="l" r="r" t="t"/>
                <a:pathLst>
                  <a:path extrusionOk="0" h="7356" w="13677">
                    <a:moveTo>
                      <a:pt x="269" y="1"/>
                    </a:moveTo>
                    <a:cubicBezTo>
                      <a:pt x="120" y="1"/>
                      <a:pt x="0" y="125"/>
                      <a:pt x="0" y="272"/>
                    </a:cubicBezTo>
                    <a:lnTo>
                      <a:pt x="0" y="7088"/>
                    </a:lnTo>
                    <a:cubicBezTo>
                      <a:pt x="0" y="7239"/>
                      <a:pt x="125" y="7355"/>
                      <a:pt x="268" y="7355"/>
                    </a:cubicBezTo>
                    <a:lnTo>
                      <a:pt x="13382" y="7355"/>
                    </a:lnTo>
                    <a:cubicBezTo>
                      <a:pt x="13543" y="7355"/>
                      <a:pt x="13676" y="7213"/>
                      <a:pt x="13650" y="7043"/>
                    </a:cubicBezTo>
                    <a:cubicBezTo>
                      <a:pt x="13632" y="6909"/>
                      <a:pt x="13507" y="6811"/>
                      <a:pt x="13373" y="6811"/>
                    </a:cubicBezTo>
                    <a:lnTo>
                      <a:pt x="545" y="6811"/>
                    </a:lnTo>
                    <a:lnTo>
                      <a:pt x="545" y="281"/>
                    </a:lnTo>
                    <a:cubicBezTo>
                      <a:pt x="545" y="147"/>
                      <a:pt x="447" y="22"/>
                      <a:pt x="313" y="4"/>
                    </a:cubicBezTo>
                    <a:cubicBezTo>
                      <a:pt x="298" y="2"/>
                      <a:pt x="284" y="1"/>
                      <a:pt x="269" y="1"/>
                    </a:cubicBezTo>
                    <a:close/>
                  </a:path>
                </a:pathLst>
              </a:custGeom>
              <a:solidFill>
                <a:srgbClr val="0116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8"/>
              <p:cNvSpPr/>
              <p:nvPr/>
            </p:nvSpPr>
            <p:spPr>
              <a:xfrm>
                <a:off x="3985625" y="1916650"/>
                <a:ext cx="13625" cy="13625"/>
              </a:xfrm>
              <a:custGeom>
                <a:rect b="b" l="l" r="r" t="t"/>
                <a:pathLst>
                  <a:path extrusionOk="0" h="545" w="545">
                    <a:moveTo>
                      <a:pt x="268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20"/>
                      <a:pt x="116" y="544"/>
                      <a:pt x="268" y="544"/>
                    </a:cubicBezTo>
                    <a:cubicBezTo>
                      <a:pt x="420" y="544"/>
                      <a:pt x="545" y="420"/>
                      <a:pt x="545" y="268"/>
                    </a:cubicBezTo>
                    <a:cubicBezTo>
                      <a:pt x="545" y="116"/>
                      <a:pt x="420" y="0"/>
                      <a:pt x="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8"/>
              <p:cNvSpPr/>
              <p:nvPr/>
            </p:nvSpPr>
            <p:spPr>
              <a:xfrm>
                <a:off x="4029550" y="1916650"/>
                <a:ext cx="13425" cy="13625"/>
              </a:xfrm>
              <a:custGeom>
                <a:rect b="b" l="l" r="r" t="t"/>
                <a:pathLst>
                  <a:path extrusionOk="0" h="545" w="537">
                    <a:moveTo>
                      <a:pt x="268" y="0"/>
                    </a:moveTo>
                    <a:cubicBezTo>
                      <a:pt x="117" y="0"/>
                      <a:pt x="1" y="116"/>
                      <a:pt x="1" y="268"/>
                    </a:cubicBezTo>
                    <a:cubicBezTo>
                      <a:pt x="1" y="420"/>
                      <a:pt x="117" y="544"/>
                      <a:pt x="268" y="544"/>
                    </a:cubicBezTo>
                    <a:cubicBezTo>
                      <a:pt x="420" y="544"/>
                      <a:pt x="536" y="420"/>
                      <a:pt x="536" y="268"/>
                    </a:cubicBezTo>
                    <a:cubicBezTo>
                      <a:pt x="536" y="116"/>
                      <a:pt x="420" y="0"/>
                      <a:pt x="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8"/>
              <p:cNvSpPr/>
              <p:nvPr/>
            </p:nvSpPr>
            <p:spPr>
              <a:xfrm>
                <a:off x="4007475" y="1916650"/>
                <a:ext cx="13625" cy="13625"/>
              </a:xfrm>
              <a:custGeom>
                <a:rect b="b" l="l" r="r" t="t"/>
                <a:pathLst>
                  <a:path extrusionOk="0" h="545" w="545">
                    <a:moveTo>
                      <a:pt x="277" y="0"/>
                    </a:moveTo>
                    <a:cubicBezTo>
                      <a:pt x="125" y="0"/>
                      <a:pt x="1" y="116"/>
                      <a:pt x="1" y="268"/>
                    </a:cubicBezTo>
                    <a:cubicBezTo>
                      <a:pt x="1" y="420"/>
                      <a:pt x="125" y="544"/>
                      <a:pt x="277" y="544"/>
                    </a:cubicBezTo>
                    <a:cubicBezTo>
                      <a:pt x="420" y="544"/>
                      <a:pt x="545" y="420"/>
                      <a:pt x="545" y="268"/>
                    </a:cubicBezTo>
                    <a:cubicBezTo>
                      <a:pt x="545" y="116"/>
                      <a:pt x="420" y="0"/>
                      <a:pt x="2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4" name="Google Shape;614;p28"/>
            <p:cNvSpPr txBox="1"/>
            <p:nvPr/>
          </p:nvSpPr>
          <p:spPr>
            <a:xfrm>
              <a:off x="865038" y="2058575"/>
              <a:ext cx="61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(=)</a:t>
              </a:r>
              <a:endParaRPr sz="180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29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620" name="Google Shape;620;p29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3" name="Google Shape;623;p29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4" name="Google Shape;624;p29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625" name="Google Shape;625;p29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9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8" name="Google Shape;628;p29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Relational or comparison</a:t>
            </a: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9" name="Google Shape;629;p29"/>
          <p:cNvSpPr txBox="1"/>
          <p:nvPr/>
        </p:nvSpPr>
        <p:spPr>
          <a:xfrm flipH="1">
            <a:off x="4048575" y="2047575"/>
            <a:ext cx="4850700" cy="22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Quicksand"/>
              <a:buChar char="●"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Relational operators are used to compare two values.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Quicksand"/>
              <a:buChar char="●"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They are used to check the relationship between two values.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just">
              <a:spcBef>
                <a:spcPts val="600"/>
              </a:spcBef>
              <a:spcAft>
                <a:spcPts val="0"/>
              </a:spcAft>
              <a:buSzPts val="1700"/>
              <a:buFont typeface="Quicksand"/>
              <a:buChar char="●"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Every relational operator has two results TRUE or FALSE.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       Example : Your marks are greater Sam’s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                          9&gt;6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30" name="Google Shape;630;p29"/>
          <p:cNvSpPr/>
          <p:nvPr/>
        </p:nvSpPr>
        <p:spPr>
          <a:xfrm>
            <a:off x="5077000" y="1215250"/>
            <a:ext cx="2497500" cy="7110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9"/>
          <p:cNvSpPr txBox="1"/>
          <p:nvPr/>
        </p:nvSpPr>
        <p:spPr>
          <a:xfrm>
            <a:off x="5395875" y="1361450"/>
            <a:ext cx="20325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What are relational operators?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32" name="Google Shape;632;p29"/>
          <p:cNvPicPr preferRelativeResize="0"/>
          <p:nvPr/>
        </p:nvPicPr>
        <p:blipFill rotWithShape="1">
          <a:blip r:embed="rId3">
            <a:alphaModFix/>
          </a:blip>
          <a:srcRect b="0" l="33848" r="35103" t="9477"/>
          <a:stretch/>
        </p:blipFill>
        <p:spPr>
          <a:xfrm>
            <a:off x="714800" y="1537100"/>
            <a:ext cx="3181025" cy="299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7" name="Google Shape;637;p30"/>
          <p:cNvGraphicFramePr/>
          <p:nvPr/>
        </p:nvGraphicFramePr>
        <p:xfrm>
          <a:off x="436200" y="176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{751B7F55-18F2-4F0A-9A50-7111BEAFB000}</a:tableStyleId>
              </a:tblPr>
              <a:tblGrid>
                <a:gridCol w="1364150"/>
                <a:gridCol w="5361425"/>
                <a:gridCol w="1535600"/>
              </a:tblGrid>
              <a:tr h="56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Operator</a:t>
                      </a:r>
                      <a:endParaRPr b="1" sz="16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Meaning</a:t>
                      </a:r>
                      <a:endParaRPr sz="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Numerical</a:t>
                      </a:r>
                      <a:r>
                        <a:rPr lang="en" sz="500"/>
                        <a:t> </a:t>
                      </a:r>
                      <a:r>
                        <a:rPr b="1" lang="en" sz="16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Example</a:t>
                      </a:r>
                      <a:endParaRPr b="1" sz="16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52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&gt;</a:t>
                      </a:r>
                      <a:endParaRPr b="1" sz="23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Less than - True if left operand is less than the right or else False.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&gt; B</a:t>
                      </a:r>
                      <a:endParaRPr b="1" sz="16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68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&lt;</a:t>
                      </a:r>
                      <a:endParaRPr b="1" sz="23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Greater than - True if left operand is greater than the right or else False.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&lt; B</a:t>
                      </a:r>
                      <a:endParaRPr b="1" sz="16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3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&lt;</a:t>
                      </a:r>
                      <a:r>
                        <a:rPr b="1" lang="en" sz="2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=</a:t>
                      </a:r>
                      <a:endParaRPr sz="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Less than or equal to - True if left operand is less than or equal to the right or else False.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&lt;= B</a:t>
                      </a:r>
                      <a:endParaRPr b="1" sz="16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638" name="Google Shape;638;p30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9" name="Google Shape;639;p30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640" name="Google Shape;640;p30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3" name="Google Shape;643;p30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Relational or comparison</a:t>
            </a: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4" name="Google Shape;644;p30"/>
          <p:cNvSpPr/>
          <p:nvPr/>
        </p:nvSpPr>
        <p:spPr>
          <a:xfrm>
            <a:off x="3692125" y="1049925"/>
            <a:ext cx="1095000" cy="4146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30"/>
          <p:cNvSpPr txBox="1"/>
          <p:nvPr/>
        </p:nvSpPr>
        <p:spPr>
          <a:xfrm>
            <a:off x="3768325" y="1100600"/>
            <a:ext cx="8799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Part-1</a:t>
            </a:r>
            <a:endParaRPr i="0" sz="19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0" name="Google Shape;650;p31"/>
          <p:cNvGraphicFramePr/>
          <p:nvPr/>
        </p:nvGraphicFramePr>
        <p:xfrm>
          <a:off x="436200" y="176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{751B7F55-18F2-4F0A-9A50-7111BEAFB000}</a:tableStyleId>
              </a:tblPr>
              <a:tblGrid>
                <a:gridCol w="1364150"/>
                <a:gridCol w="5361425"/>
                <a:gridCol w="1535600"/>
              </a:tblGrid>
              <a:tr h="56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Operator</a:t>
                      </a:r>
                      <a:endParaRPr b="1" sz="16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Meaning</a:t>
                      </a:r>
                      <a:endParaRPr b="1" sz="16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Numerical Example</a:t>
                      </a:r>
                      <a:endParaRPr b="1" sz="16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52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&gt;=</a:t>
                      </a:r>
                      <a:endParaRPr b="1" sz="23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Greater than or equal to - True if left operand is greater than or equal to the right or else False.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&gt;= B</a:t>
                      </a:r>
                      <a:endParaRPr b="1" sz="16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68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==</a:t>
                      </a:r>
                      <a:endParaRPr b="1" sz="23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Equal to - True if both operands are equal or else False.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== B</a:t>
                      </a:r>
                      <a:endParaRPr b="1" sz="16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3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!</a:t>
                      </a:r>
                      <a:r>
                        <a:rPr b="1" lang="en" sz="2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=</a:t>
                      </a:r>
                      <a:endParaRPr b="1" sz="23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Not equal to - True if operands are not equal or else False.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!= B</a:t>
                      </a:r>
                      <a:endParaRPr b="1" sz="16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651" name="Google Shape;651;p31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2" name="Google Shape;652;p31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653" name="Google Shape;653;p31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6" name="Google Shape;656;p31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Relational or comparison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57" name="Google Shape;657;p31"/>
          <p:cNvSpPr/>
          <p:nvPr/>
        </p:nvSpPr>
        <p:spPr>
          <a:xfrm>
            <a:off x="3692125" y="1049925"/>
            <a:ext cx="1095000" cy="4146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31"/>
          <p:cNvSpPr txBox="1"/>
          <p:nvPr/>
        </p:nvSpPr>
        <p:spPr>
          <a:xfrm>
            <a:off x="3768325" y="1100600"/>
            <a:ext cx="8799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Part-2</a:t>
            </a:r>
            <a:endParaRPr i="0" sz="19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14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264" name="Google Shape;264;p14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14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14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269" name="Google Shape;269;p14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" name="Google Shape;272;p14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3" name="Google Shape;273;p14"/>
          <p:cNvSpPr txBox="1"/>
          <p:nvPr/>
        </p:nvSpPr>
        <p:spPr>
          <a:xfrm flipH="1">
            <a:off x="4214125" y="2123775"/>
            <a:ext cx="45069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A symbol used to perform mathematical and logical operations in a program.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Operator is a special symbol that tells to the compiler to perform mathematical or logical operations.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4" name="Google Shape;274;p14"/>
          <p:cNvSpPr txBox="1"/>
          <p:nvPr/>
        </p:nvSpPr>
        <p:spPr>
          <a:xfrm>
            <a:off x="5433125" y="11988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5" name="Google Shape;275;p14"/>
          <p:cNvSpPr/>
          <p:nvPr/>
        </p:nvSpPr>
        <p:spPr>
          <a:xfrm>
            <a:off x="5280723" y="1355850"/>
            <a:ext cx="2760900" cy="7110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4"/>
          <p:cNvSpPr txBox="1"/>
          <p:nvPr/>
        </p:nvSpPr>
        <p:spPr>
          <a:xfrm>
            <a:off x="5599600" y="1502050"/>
            <a:ext cx="20325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wH</a:t>
            </a: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at are operators?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77" name="Google Shape;277;p14"/>
          <p:cNvGrpSpPr/>
          <p:nvPr/>
        </p:nvGrpSpPr>
        <p:grpSpPr>
          <a:xfrm>
            <a:off x="872354" y="1432037"/>
            <a:ext cx="2661080" cy="2661421"/>
            <a:chOff x="2565073" y="2075876"/>
            <a:chExt cx="672482" cy="672518"/>
          </a:xfrm>
        </p:grpSpPr>
        <p:sp>
          <p:nvSpPr>
            <p:cNvPr id="278" name="Google Shape;278;p14"/>
            <p:cNvSpPr/>
            <p:nvPr/>
          </p:nvSpPr>
          <p:spPr>
            <a:xfrm>
              <a:off x="2642193" y="2530650"/>
              <a:ext cx="419588" cy="217743"/>
            </a:xfrm>
            <a:custGeom>
              <a:rect b="b" l="l" r="r" t="t"/>
              <a:pathLst>
                <a:path extrusionOk="0" h="67780" w="130611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2910083" y="2420918"/>
              <a:ext cx="327379" cy="312727"/>
            </a:xfrm>
            <a:custGeom>
              <a:rect b="b" l="l" r="r" t="t"/>
              <a:pathLst>
                <a:path extrusionOk="0" h="97347" w="101908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2999034" y="2125384"/>
              <a:ext cx="238522" cy="411351"/>
            </a:xfrm>
            <a:custGeom>
              <a:rect b="b" l="l" r="r" t="t"/>
              <a:pathLst>
                <a:path extrusionOk="0" h="128047" w="74248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2740849" y="2075876"/>
              <a:ext cx="419604" cy="217734"/>
            </a:xfrm>
            <a:custGeom>
              <a:rect b="b" l="l" r="r" t="t"/>
              <a:pathLst>
                <a:path extrusionOk="0" h="67777" w="130616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2565167" y="2090625"/>
              <a:ext cx="327379" cy="312740"/>
            </a:xfrm>
            <a:custGeom>
              <a:rect b="b" l="l" r="r" t="t"/>
              <a:pathLst>
                <a:path extrusionOk="0" h="97351" w="101908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2565073" y="2287538"/>
              <a:ext cx="218572" cy="409555"/>
            </a:xfrm>
            <a:custGeom>
              <a:rect b="b" l="l" r="r" t="t"/>
              <a:pathLst>
                <a:path extrusionOk="0" h="127488" w="68038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14"/>
          <p:cNvSpPr txBox="1"/>
          <p:nvPr/>
        </p:nvSpPr>
        <p:spPr>
          <a:xfrm>
            <a:off x="2317125" y="1562300"/>
            <a:ext cx="63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(=)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5" name="Google Shape;285;p14"/>
          <p:cNvSpPr txBox="1"/>
          <p:nvPr/>
        </p:nvSpPr>
        <p:spPr>
          <a:xfrm>
            <a:off x="3030225" y="2432400"/>
            <a:ext cx="63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&gt;=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6" name="Google Shape;286;p14"/>
          <p:cNvSpPr txBox="1"/>
          <p:nvPr/>
        </p:nvSpPr>
        <p:spPr>
          <a:xfrm>
            <a:off x="2673550" y="3399800"/>
            <a:ext cx="63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&lt;&lt;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1680225" y="3501275"/>
            <a:ext cx="63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||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941475" y="2676225"/>
            <a:ext cx="63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**=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1195925" y="1759200"/>
            <a:ext cx="94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and, or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p32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664" name="Google Shape;664;p32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7" name="Google Shape;667;p32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8" name="Google Shape;668;p32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669" name="Google Shape;669;p32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2" name="Google Shape;672;p32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Lms activity</a:t>
            </a:r>
            <a:endParaRPr b="0" i="0" sz="36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33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678" name="Google Shape;678;p33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1" name="Google Shape;681;p33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2" name="Google Shape;682;p33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683" name="Google Shape;683;p33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6" name="Google Shape;686;p33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Logical</a:t>
            </a: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7" name="Google Shape;687;p33"/>
          <p:cNvSpPr txBox="1"/>
          <p:nvPr/>
        </p:nvSpPr>
        <p:spPr>
          <a:xfrm flipH="1">
            <a:off x="4429800" y="2287700"/>
            <a:ext cx="4290300" cy="23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Logical operators are used on conditional statements (either True or False).</a:t>
            </a:r>
            <a:endParaRPr b="1" sz="1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The logical operators are the symbols that are used to combine multiple conditions or expressions into single condition.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88" name="Google Shape;688;p33"/>
          <p:cNvSpPr/>
          <p:nvPr/>
        </p:nvSpPr>
        <p:spPr>
          <a:xfrm>
            <a:off x="5077000" y="1215250"/>
            <a:ext cx="2497500" cy="7110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33"/>
          <p:cNvSpPr txBox="1"/>
          <p:nvPr/>
        </p:nvSpPr>
        <p:spPr>
          <a:xfrm>
            <a:off x="5319675" y="1283750"/>
            <a:ext cx="20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What are logical operators?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90" name="Google Shape;690;p33"/>
          <p:cNvPicPr preferRelativeResize="0"/>
          <p:nvPr/>
        </p:nvPicPr>
        <p:blipFill rotWithShape="1">
          <a:blip r:embed="rId3">
            <a:alphaModFix/>
          </a:blip>
          <a:srcRect b="51071" l="1685" r="75062" t="7087"/>
          <a:stretch/>
        </p:blipFill>
        <p:spPr>
          <a:xfrm>
            <a:off x="576029" y="1489563"/>
            <a:ext cx="4186947" cy="25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95;p34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696" name="Google Shape;696;p34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9" name="Google Shape;699;p34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0" name="Google Shape;700;p34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701" name="Google Shape;701;p34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4" name="Google Shape;704;p34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Logical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5" name="Google Shape;705;p34"/>
          <p:cNvSpPr txBox="1"/>
          <p:nvPr/>
        </p:nvSpPr>
        <p:spPr>
          <a:xfrm flipH="1">
            <a:off x="4317425" y="2174125"/>
            <a:ext cx="37161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Logical AND - Returns TRUE if all conditions are TRUE otherwise returns FALS</a:t>
            </a: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E.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Example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06" name="Google Shape;706;p34"/>
          <p:cNvSpPr/>
          <p:nvPr/>
        </p:nvSpPr>
        <p:spPr>
          <a:xfrm>
            <a:off x="5077000" y="1215250"/>
            <a:ext cx="2497500" cy="7110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34"/>
          <p:cNvSpPr txBox="1"/>
          <p:nvPr/>
        </p:nvSpPr>
        <p:spPr>
          <a:xfrm>
            <a:off x="5319675" y="1283750"/>
            <a:ext cx="20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logical And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8" name="Google Shape;708;p34"/>
          <p:cNvSpPr txBox="1"/>
          <p:nvPr/>
        </p:nvSpPr>
        <p:spPr>
          <a:xfrm>
            <a:off x="800164" y="2331327"/>
            <a:ext cx="30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1163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09" name="Google Shape;7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75" y="1497163"/>
            <a:ext cx="3049775" cy="304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34"/>
          <p:cNvSpPr/>
          <p:nvPr/>
        </p:nvSpPr>
        <p:spPr>
          <a:xfrm>
            <a:off x="5077000" y="3494500"/>
            <a:ext cx="2497500" cy="10524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4"/>
          <p:cNvSpPr txBox="1"/>
          <p:nvPr/>
        </p:nvSpPr>
        <p:spPr>
          <a:xfrm>
            <a:off x="5194425" y="3570700"/>
            <a:ext cx="22662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(10 &lt; 5 </a:t>
            </a:r>
            <a:r>
              <a:rPr b="1" lang="en" sz="1700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rPr>
              <a:t>a</a:t>
            </a:r>
            <a:r>
              <a:rPr b="1" lang="en" sz="1700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rPr>
              <a:t>nd</a:t>
            </a: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 12 &gt; 10)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     </a:t>
            </a: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False</a:t>
            </a: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 and True </a:t>
            </a:r>
            <a:r>
              <a:rPr lang="en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is FALSE</a:t>
            </a:r>
            <a:endParaRPr b="1" sz="4100">
              <a:solidFill>
                <a:srgbClr val="01163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" name="Google Shape;716;p35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717" name="Google Shape;717;p35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0" name="Google Shape;720;p35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1" name="Google Shape;721;p35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722" name="Google Shape;722;p35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5" name="Google Shape;725;p35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Logical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26" name="Google Shape;726;p35"/>
          <p:cNvSpPr txBox="1"/>
          <p:nvPr/>
        </p:nvSpPr>
        <p:spPr>
          <a:xfrm flipH="1">
            <a:off x="4317425" y="2174125"/>
            <a:ext cx="37161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Logical OR - Returns FALSE if all conditions are FALSE otherwise returns TRUE</a:t>
            </a: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Example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27" name="Google Shape;727;p35"/>
          <p:cNvSpPr/>
          <p:nvPr/>
        </p:nvSpPr>
        <p:spPr>
          <a:xfrm>
            <a:off x="5077000" y="1215250"/>
            <a:ext cx="2497500" cy="7110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35"/>
          <p:cNvSpPr txBox="1"/>
          <p:nvPr/>
        </p:nvSpPr>
        <p:spPr>
          <a:xfrm>
            <a:off x="5319675" y="1283750"/>
            <a:ext cx="20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logical or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29" name="Google Shape;729;p35"/>
          <p:cNvSpPr txBox="1"/>
          <p:nvPr/>
        </p:nvSpPr>
        <p:spPr>
          <a:xfrm>
            <a:off x="800164" y="2331327"/>
            <a:ext cx="30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1163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0" name="Google Shape;730;p35"/>
          <p:cNvSpPr/>
          <p:nvPr/>
        </p:nvSpPr>
        <p:spPr>
          <a:xfrm>
            <a:off x="5077000" y="3494500"/>
            <a:ext cx="2497500" cy="1060800"/>
          </a:xfrm>
          <a:prstGeom prst="roundRect">
            <a:avLst>
              <a:gd fmla="val 16667" name="adj"/>
            </a:avLst>
          </a:prstGeom>
          <a:solidFill>
            <a:srgbClr val="F4DC9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35"/>
          <p:cNvSpPr txBox="1"/>
          <p:nvPr/>
        </p:nvSpPr>
        <p:spPr>
          <a:xfrm>
            <a:off x="5194425" y="3723100"/>
            <a:ext cx="22662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(10 &lt; 5 or 12 &gt; 10) 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False or True 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is TRUE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32" name="Google Shape;7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75" y="1552538"/>
            <a:ext cx="3002825" cy="30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36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738" name="Google Shape;738;p36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1" name="Google Shape;741;p36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2" name="Google Shape;742;p36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743" name="Google Shape;743;p36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6" name="Google Shape;746;p36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Logical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7" name="Google Shape;747;p36"/>
          <p:cNvSpPr txBox="1"/>
          <p:nvPr/>
        </p:nvSpPr>
        <p:spPr>
          <a:xfrm flipH="1">
            <a:off x="4698425" y="2174125"/>
            <a:ext cx="37161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Logical NOT - Returns TRUE if condition is FALSE and returns FALSE if it is TRUE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             Example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48" name="Google Shape;748;p36"/>
          <p:cNvSpPr/>
          <p:nvPr/>
        </p:nvSpPr>
        <p:spPr>
          <a:xfrm>
            <a:off x="5077000" y="1215250"/>
            <a:ext cx="2497500" cy="7110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36"/>
          <p:cNvSpPr txBox="1"/>
          <p:nvPr/>
        </p:nvSpPr>
        <p:spPr>
          <a:xfrm>
            <a:off x="5319675" y="1283750"/>
            <a:ext cx="20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logical not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50" name="Google Shape;750;p36"/>
          <p:cNvSpPr txBox="1"/>
          <p:nvPr/>
        </p:nvSpPr>
        <p:spPr>
          <a:xfrm>
            <a:off x="800164" y="2331327"/>
            <a:ext cx="30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1163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51" name="Google Shape;751;p36"/>
          <p:cNvSpPr/>
          <p:nvPr/>
        </p:nvSpPr>
        <p:spPr>
          <a:xfrm>
            <a:off x="5077000" y="3494500"/>
            <a:ext cx="2497500" cy="819300"/>
          </a:xfrm>
          <a:prstGeom prst="roundRect">
            <a:avLst>
              <a:gd fmla="val 16667" name="adj"/>
            </a:avLst>
          </a:prstGeom>
          <a:solidFill>
            <a:srgbClr val="F4DC9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6"/>
          <p:cNvSpPr txBox="1"/>
          <p:nvPr/>
        </p:nvSpPr>
        <p:spPr>
          <a:xfrm>
            <a:off x="5194425" y="3570700"/>
            <a:ext cx="23802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not(10 &lt; 5 </a:t>
            </a:r>
            <a:r>
              <a:rPr b="1" lang="en" sz="1700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rPr>
              <a:t>and</a:t>
            </a: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 12 &gt; 10) 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 is TRUE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53" name="Google Shape;7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50" y="966300"/>
            <a:ext cx="3870350" cy="38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p37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759" name="Google Shape;759;p37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2" name="Google Shape;762;p37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3" name="Google Shape;763;p37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764" name="Google Shape;764;p37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7" name="Google Shape;767;p37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Lms activity</a:t>
            </a:r>
            <a:endParaRPr b="0" i="0" sz="36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p38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773" name="Google Shape;773;p38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6" name="Google Shape;776;p38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7" name="Google Shape;777;p38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778" name="Google Shape;778;p38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1" name="Google Shape;781;p38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membership</a:t>
            </a: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2" name="Google Shape;782;p38"/>
          <p:cNvSpPr txBox="1"/>
          <p:nvPr/>
        </p:nvSpPr>
        <p:spPr>
          <a:xfrm flipH="1">
            <a:off x="4507800" y="1959025"/>
            <a:ext cx="3907500" cy="20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The membership operators in Python are used to test whether a value is found within a sequence.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                   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     Example :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     ‘Hello’ in ‘Hello World’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83" name="Google Shape;783;p38"/>
          <p:cNvSpPr/>
          <p:nvPr/>
        </p:nvSpPr>
        <p:spPr>
          <a:xfrm>
            <a:off x="5077000" y="1215250"/>
            <a:ext cx="2497500" cy="7110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38"/>
          <p:cNvSpPr txBox="1"/>
          <p:nvPr/>
        </p:nvSpPr>
        <p:spPr>
          <a:xfrm>
            <a:off x="5219700" y="1283750"/>
            <a:ext cx="220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What are membership operators?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85" name="Google Shape;785;p38"/>
          <p:cNvPicPr preferRelativeResize="0"/>
          <p:nvPr/>
        </p:nvPicPr>
        <p:blipFill rotWithShape="1">
          <a:blip r:embed="rId3">
            <a:alphaModFix/>
          </a:blip>
          <a:srcRect b="52827" l="27583" r="51114" t="0"/>
          <a:stretch/>
        </p:blipFill>
        <p:spPr>
          <a:xfrm>
            <a:off x="714800" y="1050883"/>
            <a:ext cx="3715000" cy="283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39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791" name="Google Shape;791;p39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4" name="Google Shape;794;p39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5" name="Google Shape;795;p39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796" name="Google Shape;796;p39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9" name="Google Shape;799;p39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Membership</a:t>
            </a: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0" name="Google Shape;800;p39"/>
          <p:cNvSpPr txBox="1"/>
          <p:nvPr/>
        </p:nvSpPr>
        <p:spPr>
          <a:xfrm flipH="1">
            <a:off x="4698425" y="2174125"/>
            <a:ext cx="37161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True if value/variable is found in the sequence.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           Example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1" name="Google Shape;801;p39"/>
          <p:cNvSpPr/>
          <p:nvPr/>
        </p:nvSpPr>
        <p:spPr>
          <a:xfrm>
            <a:off x="5077000" y="1215250"/>
            <a:ext cx="2497500" cy="7110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39"/>
          <p:cNvSpPr txBox="1"/>
          <p:nvPr/>
        </p:nvSpPr>
        <p:spPr>
          <a:xfrm>
            <a:off x="5319675" y="1283750"/>
            <a:ext cx="20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in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3" name="Google Shape;803;p39"/>
          <p:cNvSpPr txBox="1"/>
          <p:nvPr/>
        </p:nvSpPr>
        <p:spPr>
          <a:xfrm>
            <a:off x="800164" y="2331327"/>
            <a:ext cx="30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1163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4" name="Google Shape;804;p39"/>
          <p:cNvSpPr/>
          <p:nvPr/>
        </p:nvSpPr>
        <p:spPr>
          <a:xfrm>
            <a:off x="5016725" y="3399025"/>
            <a:ext cx="2615400" cy="879300"/>
          </a:xfrm>
          <a:prstGeom prst="roundRect">
            <a:avLst>
              <a:gd fmla="val 16667" name="adj"/>
            </a:avLst>
          </a:prstGeom>
          <a:solidFill>
            <a:srgbClr val="F4DC9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5" name="Google Shape;805;p39"/>
          <p:cNvSpPr txBox="1"/>
          <p:nvPr/>
        </p:nvSpPr>
        <p:spPr>
          <a:xfrm>
            <a:off x="5231050" y="3491000"/>
            <a:ext cx="24975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x = [1, 2, 3, 4, 5, 6]</a:t>
            </a:r>
            <a:endParaRPr b="1" sz="2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print(5 in x)</a:t>
            </a:r>
            <a:endParaRPr b="1" sz="20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806" name="Google Shape;8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00" y="1215250"/>
            <a:ext cx="3459325" cy="34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39"/>
          <p:cNvSpPr txBox="1"/>
          <p:nvPr/>
        </p:nvSpPr>
        <p:spPr>
          <a:xfrm>
            <a:off x="5537950" y="4446375"/>
            <a:ext cx="157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Output: True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40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813" name="Google Shape;813;p40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0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0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0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7" name="Google Shape;817;p40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818" name="Google Shape;818;p40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0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0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1" name="Google Shape;821;p40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Membership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22" name="Google Shape;822;p40"/>
          <p:cNvSpPr txBox="1"/>
          <p:nvPr/>
        </p:nvSpPr>
        <p:spPr>
          <a:xfrm flipH="1">
            <a:off x="4690225" y="2063025"/>
            <a:ext cx="37161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True if value/variable is not found in the sequence.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             Example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23" name="Google Shape;823;p40"/>
          <p:cNvSpPr/>
          <p:nvPr/>
        </p:nvSpPr>
        <p:spPr>
          <a:xfrm>
            <a:off x="5077000" y="1215250"/>
            <a:ext cx="2497500" cy="7110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40"/>
          <p:cNvSpPr txBox="1"/>
          <p:nvPr/>
        </p:nvSpPr>
        <p:spPr>
          <a:xfrm>
            <a:off x="5319675" y="1283750"/>
            <a:ext cx="20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Not </a:t>
            </a: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in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25" name="Google Shape;825;p40"/>
          <p:cNvSpPr txBox="1"/>
          <p:nvPr/>
        </p:nvSpPr>
        <p:spPr>
          <a:xfrm>
            <a:off x="800164" y="2331327"/>
            <a:ext cx="30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1163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26" name="Google Shape;826;p40"/>
          <p:cNvSpPr/>
          <p:nvPr/>
        </p:nvSpPr>
        <p:spPr>
          <a:xfrm>
            <a:off x="5097175" y="3356325"/>
            <a:ext cx="2615400" cy="1055400"/>
          </a:xfrm>
          <a:prstGeom prst="roundRect">
            <a:avLst>
              <a:gd fmla="val 16667" name="adj"/>
            </a:avLst>
          </a:prstGeom>
          <a:solidFill>
            <a:srgbClr val="F4DC9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27" name="Google Shape;827;p40"/>
          <p:cNvSpPr txBox="1"/>
          <p:nvPr/>
        </p:nvSpPr>
        <p:spPr>
          <a:xfrm>
            <a:off x="5299525" y="3424700"/>
            <a:ext cx="24975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Quicksand"/>
                <a:ea typeface="Quicksand"/>
                <a:cs typeface="Quicksand"/>
                <a:sym typeface="Quicksand"/>
              </a:rPr>
              <a:t>x = [1, 2, 3, 4, 5, 6]</a:t>
            </a:r>
            <a:endParaRPr b="1" sz="20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Quicksand"/>
                <a:ea typeface="Quicksand"/>
                <a:cs typeface="Quicksand"/>
                <a:sym typeface="Quicksand"/>
              </a:rPr>
              <a:t>print(</a:t>
            </a:r>
            <a:r>
              <a:rPr b="1" lang="en" sz="2000">
                <a:latin typeface="Quicksand"/>
                <a:ea typeface="Quicksand"/>
                <a:cs typeface="Quicksand"/>
                <a:sym typeface="Quicksand"/>
              </a:rPr>
              <a:t>5 not in x)</a:t>
            </a:r>
            <a:endParaRPr b="1" sz="20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828" name="Google Shape;8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00" y="1369926"/>
            <a:ext cx="3179875" cy="3179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40"/>
          <p:cNvSpPr txBox="1"/>
          <p:nvPr/>
        </p:nvSpPr>
        <p:spPr>
          <a:xfrm>
            <a:off x="5172100" y="4446375"/>
            <a:ext cx="261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Output: False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41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835" name="Google Shape;835;p41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8" name="Google Shape;838;p41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9" name="Google Shape;839;p41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840" name="Google Shape;840;p41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3" name="Google Shape;843;p41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Membership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44" name="Google Shape;844;p41"/>
          <p:cNvSpPr txBox="1"/>
          <p:nvPr/>
        </p:nvSpPr>
        <p:spPr>
          <a:xfrm flipH="1">
            <a:off x="1229050" y="3157400"/>
            <a:ext cx="2831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print("Greetings" </a:t>
            </a:r>
            <a:r>
              <a:rPr b="1" lang="en" sz="1700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rPr>
              <a:t>not in</a:t>
            </a: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 a)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Output: True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             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45" name="Google Shape;845;p41"/>
          <p:cNvSpPr/>
          <p:nvPr/>
        </p:nvSpPr>
        <p:spPr>
          <a:xfrm>
            <a:off x="3318050" y="1214713"/>
            <a:ext cx="2497500" cy="7110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41"/>
          <p:cNvSpPr txBox="1"/>
          <p:nvPr/>
        </p:nvSpPr>
        <p:spPr>
          <a:xfrm>
            <a:off x="3560725" y="1283213"/>
            <a:ext cx="20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examples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47" name="Google Shape;847;p41"/>
          <p:cNvSpPr txBox="1"/>
          <p:nvPr/>
        </p:nvSpPr>
        <p:spPr>
          <a:xfrm>
            <a:off x="800164" y="2331327"/>
            <a:ext cx="30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1163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48" name="Google Shape;848;p41"/>
          <p:cNvSpPr/>
          <p:nvPr/>
        </p:nvSpPr>
        <p:spPr>
          <a:xfrm>
            <a:off x="3131000" y="2051824"/>
            <a:ext cx="2888700" cy="711000"/>
          </a:xfrm>
          <a:prstGeom prst="roundRect">
            <a:avLst>
              <a:gd fmla="val 16667" name="adj"/>
            </a:avLst>
          </a:prstGeom>
          <a:solidFill>
            <a:srgbClr val="F4DC9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49" name="Google Shape;849;p41"/>
          <p:cNvSpPr txBox="1"/>
          <p:nvPr/>
        </p:nvSpPr>
        <p:spPr>
          <a:xfrm>
            <a:off x="3197000" y="2171850"/>
            <a:ext cx="3028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Quicksand"/>
                <a:ea typeface="Quicksand"/>
                <a:cs typeface="Quicksand"/>
                <a:sym typeface="Quicksand"/>
              </a:rPr>
              <a:t>a = “Welcome to Python”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50" name="Google Shape;850;p41"/>
          <p:cNvSpPr txBox="1"/>
          <p:nvPr/>
        </p:nvSpPr>
        <p:spPr>
          <a:xfrm flipH="1">
            <a:off x="5267650" y="3157400"/>
            <a:ext cx="2831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print("Greetings" </a:t>
            </a:r>
            <a:r>
              <a:rPr b="1" lang="en" sz="1700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rPr>
              <a:t>in</a:t>
            </a: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 a)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Output: True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             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15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295" name="Google Shape;295;p15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15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" name="Google Shape;299;p15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300" name="Google Shape;300;p15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Google Shape;303;p15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Types of </a:t>
            </a: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04" name="Google Shape;304;p15"/>
          <p:cNvGrpSpPr/>
          <p:nvPr/>
        </p:nvGrpSpPr>
        <p:grpSpPr>
          <a:xfrm>
            <a:off x="897225" y="1387735"/>
            <a:ext cx="7339154" cy="2742915"/>
            <a:chOff x="2121859" y="1754773"/>
            <a:chExt cx="6084525" cy="2274014"/>
          </a:xfrm>
        </p:grpSpPr>
        <p:grpSp>
          <p:nvGrpSpPr>
            <p:cNvPr id="305" name="Google Shape;305;p15"/>
            <p:cNvGrpSpPr/>
            <p:nvPr/>
          </p:nvGrpSpPr>
          <p:grpSpPr>
            <a:xfrm>
              <a:off x="2121859" y="1754773"/>
              <a:ext cx="6084525" cy="2274014"/>
              <a:chOff x="451107" y="1983375"/>
              <a:chExt cx="1650309" cy="616849"/>
            </a:xfrm>
          </p:grpSpPr>
          <p:sp>
            <p:nvSpPr>
              <p:cNvPr id="306" name="Google Shape;306;p15"/>
              <p:cNvSpPr/>
              <p:nvPr/>
            </p:nvSpPr>
            <p:spPr>
              <a:xfrm>
                <a:off x="1072131" y="1983872"/>
                <a:ext cx="408910" cy="407494"/>
              </a:xfrm>
              <a:custGeom>
                <a:rect b="b" l="l" r="r" t="t"/>
                <a:pathLst>
                  <a:path extrusionOk="0" h="33972" w="34090">
                    <a:moveTo>
                      <a:pt x="17046" y="1"/>
                    </a:moveTo>
                    <a:cubicBezTo>
                      <a:pt x="16894" y="1"/>
                      <a:pt x="16742" y="59"/>
                      <a:pt x="16626" y="174"/>
                    </a:cubicBezTo>
                    <a:lnTo>
                      <a:pt x="9933" y="6868"/>
                    </a:lnTo>
                    <a:cubicBezTo>
                      <a:pt x="9821" y="6978"/>
                      <a:pt x="9670" y="7041"/>
                      <a:pt x="9512" y="7041"/>
                    </a:cubicBezTo>
                    <a:cubicBezTo>
                      <a:pt x="9354" y="7041"/>
                      <a:pt x="9203" y="6978"/>
                      <a:pt x="9094" y="6868"/>
                    </a:cubicBezTo>
                    <a:lnTo>
                      <a:pt x="9087" y="6861"/>
                    </a:lnTo>
                    <a:cubicBezTo>
                      <a:pt x="8857" y="6629"/>
                      <a:pt x="8642" y="6175"/>
                      <a:pt x="8611" y="5850"/>
                    </a:cubicBezTo>
                    <a:cubicBezTo>
                      <a:pt x="8611" y="5850"/>
                      <a:pt x="8522" y="4941"/>
                      <a:pt x="7959" y="4378"/>
                    </a:cubicBezTo>
                    <a:cubicBezTo>
                      <a:pt x="7469" y="3863"/>
                      <a:pt x="6813" y="3605"/>
                      <a:pt x="6156" y="3605"/>
                    </a:cubicBezTo>
                    <a:cubicBezTo>
                      <a:pt x="5520" y="3605"/>
                      <a:pt x="4883" y="3847"/>
                      <a:pt x="4396" y="4333"/>
                    </a:cubicBezTo>
                    <a:cubicBezTo>
                      <a:pt x="3407" y="5322"/>
                      <a:pt x="3425" y="6932"/>
                      <a:pt x="4435" y="7898"/>
                    </a:cubicBezTo>
                    <a:cubicBezTo>
                      <a:pt x="5002" y="8462"/>
                      <a:pt x="5908" y="8553"/>
                      <a:pt x="5908" y="8553"/>
                    </a:cubicBezTo>
                    <a:cubicBezTo>
                      <a:pt x="6232" y="8583"/>
                      <a:pt x="6687" y="8797"/>
                      <a:pt x="6919" y="9027"/>
                    </a:cubicBezTo>
                    <a:lnTo>
                      <a:pt x="6926" y="9034"/>
                    </a:lnTo>
                    <a:cubicBezTo>
                      <a:pt x="7156" y="9267"/>
                      <a:pt x="7156" y="9642"/>
                      <a:pt x="6926" y="9875"/>
                    </a:cubicBezTo>
                    <a:lnTo>
                      <a:pt x="232" y="16567"/>
                    </a:lnTo>
                    <a:cubicBezTo>
                      <a:pt x="1" y="16798"/>
                      <a:pt x="1" y="17174"/>
                      <a:pt x="232" y="17406"/>
                    </a:cubicBezTo>
                    <a:lnTo>
                      <a:pt x="6411" y="23585"/>
                    </a:lnTo>
                    <a:lnTo>
                      <a:pt x="6926" y="24100"/>
                    </a:lnTo>
                    <a:cubicBezTo>
                      <a:pt x="6969" y="24141"/>
                      <a:pt x="7020" y="24173"/>
                      <a:pt x="7073" y="24197"/>
                    </a:cubicBezTo>
                    <a:cubicBezTo>
                      <a:pt x="7158" y="24244"/>
                      <a:pt x="7250" y="24269"/>
                      <a:pt x="7345" y="24273"/>
                    </a:cubicBezTo>
                    <a:cubicBezTo>
                      <a:pt x="7503" y="24273"/>
                      <a:pt x="7654" y="24211"/>
                      <a:pt x="7765" y="24101"/>
                    </a:cubicBezTo>
                    <a:lnTo>
                      <a:pt x="7839" y="24027"/>
                    </a:lnTo>
                    <a:cubicBezTo>
                      <a:pt x="8069" y="23796"/>
                      <a:pt x="8283" y="23341"/>
                      <a:pt x="8318" y="23013"/>
                    </a:cubicBezTo>
                    <a:cubicBezTo>
                      <a:pt x="8318" y="23013"/>
                      <a:pt x="8405" y="22107"/>
                      <a:pt x="8967" y="21541"/>
                    </a:cubicBezTo>
                    <a:cubicBezTo>
                      <a:pt x="9183" y="21324"/>
                      <a:pt x="9437" y="21149"/>
                      <a:pt x="9717" y="21026"/>
                    </a:cubicBezTo>
                    <a:cubicBezTo>
                      <a:pt x="10047" y="20876"/>
                      <a:pt x="10396" y="20805"/>
                      <a:pt x="10740" y="20805"/>
                    </a:cubicBezTo>
                    <a:cubicBezTo>
                      <a:pt x="11539" y="20805"/>
                      <a:pt x="12316" y="21191"/>
                      <a:pt x="12792" y="21886"/>
                    </a:cubicBezTo>
                    <a:cubicBezTo>
                      <a:pt x="13474" y="22879"/>
                      <a:pt x="13347" y="24218"/>
                      <a:pt x="12490" y="25064"/>
                    </a:cubicBezTo>
                    <a:cubicBezTo>
                      <a:pt x="12119" y="25437"/>
                      <a:pt x="11599" y="25600"/>
                      <a:pt x="11289" y="25668"/>
                    </a:cubicBezTo>
                    <a:cubicBezTo>
                      <a:pt x="11157" y="25704"/>
                      <a:pt x="11023" y="25732"/>
                      <a:pt x="10887" y="25749"/>
                    </a:cubicBezTo>
                    <a:cubicBezTo>
                      <a:pt x="10830" y="25757"/>
                      <a:pt x="10775" y="25769"/>
                      <a:pt x="10722" y="25785"/>
                    </a:cubicBezTo>
                    <a:cubicBezTo>
                      <a:pt x="10456" y="25871"/>
                      <a:pt x="10173" y="26027"/>
                      <a:pt x="10008" y="26193"/>
                    </a:cubicBezTo>
                    <a:lnTo>
                      <a:pt x="9933" y="26265"/>
                    </a:lnTo>
                    <a:cubicBezTo>
                      <a:pt x="9699" y="26497"/>
                      <a:pt x="9699" y="26875"/>
                      <a:pt x="9933" y="27106"/>
                    </a:cubicBezTo>
                    <a:lnTo>
                      <a:pt x="11412" y="28584"/>
                    </a:lnTo>
                    <a:lnTo>
                      <a:pt x="16625" y="33798"/>
                    </a:lnTo>
                    <a:cubicBezTo>
                      <a:pt x="16736" y="33908"/>
                      <a:pt x="16887" y="33972"/>
                      <a:pt x="17043" y="33972"/>
                    </a:cubicBezTo>
                    <a:cubicBezTo>
                      <a:pt x="17198" y="33970"/>
                      <a:pt x="17347" y="33910"/>
                      <a:pt x="17459" y="33802"/>
                    </a:cubicBezTo>
                    <a:lnTo>
                      <a:pt x="20636" y="30627"/>
                    </a:lnTo>
                    <a:lnTo>
                      <a:pt x="24073" y="27189"/>
                    </a:lnTo>
                    <a:cubicBezTo>
                      <a:pt x="24300" y="26955"/>
                      <a:pt x="24300" y="26581"/>
                      <a:pt x="24073" y="26348"/>
                    </a:cubicBezTo>
                    <a:lnTo>
                      <a:pt x="23953" y="26231"/>
                    </a:lnTo>
                    <a:cubicBezTo>
                      <a:pt x="23722" y="26001"/>
                      <a:pt x="23267" y="25783"/>
                      <a:pt x="22942" y="25754"/>
                    </a:cubicBezTo>
                    <a:cubicBezTo>
                      <a:pt x="22942" y="25754"/>
                      <a:pt x="22033" y="25665"/>
                      <a:pt x="21470" y="25100"/>
                    </a:cubicBezTo>
                    <a:cubicBezTo>
                      <a:pt x="20528" y="24086"/>
                      <a:pt x="20569" y="22503"/>
                      <a:pt x="21561" y="21539"/>
                    </a:cubicBezTo>
                    <a:cubicBezTo>
                      <a:pt x="22056" y="21057"/>
                      <a:pt x="22698" y="20816"/>
                      <a:pt x="23340" y="20816"/>
                    </a:cubicBezTo>
                    <a:cubicBezTo>
                      <a:pt x="23985" y="20816"/>
                      <a:pt x="24629" y="21059"/>
                      <a:pt x="25125" y="21544"/>
                    </a:cubicBezTo>
                    <a:cubicBezTo>
                      <a:pt x="25687" y="22107"/>
                      <a:pt x="25774" y="23017"/>
                      <a:pt x="25774" y="23017"/>
                    </a:cubicBezTo>
                    <a:cubicBezTo>
                      <a:pt x="25807" y="23341"/>
                      <a:pt x="26021" y="23796"/>
                      <a:pt x="26253" y="24027"/>
                    </a:cubicBezTo>
                    <a:lnTo>
                      <a:pt x="26325" y="24101"/>
                    </a:lnTo>
                    <a:cubicBezTo>
                      <a:pt x="26441" y="24216"/>
                      <a:pt x="26592" y="24274"/>
                      <a:pt x="26744" y="24274"/>
                    </a:cubicBezTo>
                    <a:cubicBezTo>
                      <a:pt x="26891" y="24274"/>
                      <a:pt x="27038" y="24219"/>
                      <a:pt x="27152" y="24110"/>
                    </a:cubicBezTo>
                    <a:lnTo>
                      <a:pt x="29878" y="21384"/>
                    </a:lnTo>
                    <a:lnTo>
                      <a:pt x="33774" y="17487"/>
                    </a:lnTo>
                    <a:cubicBezTo>
                      <a:pt x="33779" y="17482"/>
                      <a:pt x="33786" y="17482"/>
                      <a:pt x="33791" y="17476"/>
                    </a:cubicBezTo>
                    <a:lnTo>
                      <a:pt x="33860" y="17408"/>
                    </a:lnTo>
                    <a:cubicBezTo>
                      <a:pt x="34090" y="17174"/>
                      <a:pt x="34090" y="16798"/>
                      <a:pt x="33860" y="16567"/>
                    </a:cubicBezTo>
                    <a:lnTo>
                      <a:pt x="27166" y="9875"/>
                    </a:lnTo>
                    <a:cubicBezTo>
                      <a:pt x="26934" y="9643"/>
                      <a:pt x="26934" y="9267"/>
                      <a:pt x="27166" y="9036"/>
                    </a:cubicBezTo>
                    <a:lnTo>
                      <a:pt x="27283" y="8914"/>
                    </a:lnTo>
                    <a:cubicBezTo>
                      <a:pt x="27513" y="8684"/>
                      <a:pt x="27973" y="8469"/>
                      <a:pt x="28297" y="8437"/>
                    </a:cubicBezTo>
                    <a:cubicBezTo>
                      <a:pt x="28297" y="8437"/>
                      <a:pt x="29203" y="8349"/>
                      <a:pt x="29770" y="7786"/>
                    </a:cubicBezTo>
                    <a:cubicBezTo>
                      <a:pt x="30769" y="6818"/>
                      <a:pt x="30782" y="5219"/>
                      <a:pt x="29799" y="4235"/>
                    </a:cubicBezTo>
                    <a:cubicBezTo>
                      <a:pt x="29311" y="3748"/>
                      <a:pt x="28674" y="3505"/>
                      <a:pt x="28036" y="3505"/>
                    </a:cubicBezTo>
                    <a:cubicBezTo>
                      <a:pt x="27385" y="3505"/>
                      <a:pt x="26735" y="3758"/>
                      <a:pt x="26246" y="4263"/>
                    </a:cubicBezTo>
                    <a:cubicBezTo>
                      <a:pt x="25685" y="4826"/>
                      <a:pt x="25594" y="5735"/>
                      <a:pt x="25594" y="5735"/>
                    </a:cubicBezTo>
                    <a:cubicBezTo>
                      <a:pt x="25563" y="6060"/>
                      <a:pt x="25350" y="6514"/>
                      <a:pt x="25119" y="6746"/>
                    </a:cubicBezTo>
                    <a:lnTo>
                      <a:pt x="24998" y="6866"/>
                    </a:lnTo>
                    <a:cubicBezTo>
                      <a:pt x="24883" y="6982"/>
                      <a:pt x="24731" y="7040"/>
                      <a:pt x="24579" y="7040"/>
                    </a:cubicBezTo>
                    <a:cubicBezTo>
                      <a:pt x="24427" y="7040"/>
                      <a:pt x="24275" y="6982"/>
                      <a:pt x="24159" y="6866"/>
                    </a:cubicBezTo>
                    <a:lnTo>
                      <a:pt x="17466" y="174"/>
                    </a:lnTo>
                    <a:cubicBezTo>
                      <a:pt x="17350" y="59"/>
                      <a:pt x="17198" y="1"/>
                      <a:pt x="17046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5"/>
              <p:cNvSpPr/>
              <p:nvPr/>
            </p:nvSpPr>
            <p:spPr>
              <a:xfrm>
                <a:off x="1430530" y="2193486"/>
                <a:ext cx="46960" cy="46948"/>
              </a:xfrm>
              <a:custGeom>
                <a:rect b="b" l="l" r="r" t="t"/>
                <a:pathLst>
                  <a:path extrusionOk="0" h="3914" w="3915">
                    <a:moveTo>
                      <a:pt x="3914" y="1"/>
                    </a:moveTo>
                    <a:lnTo>
                      <a:pt x="3914" y="1"/>
                    </a:lnTo>
                    <a:cubicBezTo>
                      <a:pt x="3909" y="6"/>
                      <a:pt x="3902" y="8"/>
                      <a:pt x="3897" y="13"/>
                    </a:cubicBezTo>
                    <a:lnTo>
                      <a:pt x="1" y="3909"/>
                    </a:lnTo>
                    <a:lnTo>
                      <a:pt x="1" y="3914"/>
                    </a:lnTo>
                    <a:lnTo>
                      <a:pt x="3914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5"/>
              <p:cNvSpPr/>
              <p:nvPr/>
            </p:nvSpPr>
            <p:spPr>
              <a:xfrm>
                <a:off x="1277847" y="2191554"/>
                <a:ext cx="408898" cy="407518"/>
              </a:xfrm>
              <a:custGeom>
                <a:rect b="b" l="l" r="r" t="t"/>
                <a:pathLst>
                  <a:path extrusionOk="0" h="33974" w="34089">
                    <a:moveTo>
                      <a:pt x="17044" y="0"/>
                    </a:moveTo>
                    <a:cubicBezTo>
                      <a:pt x="16893" y="2"/>
                      <a:pt x="16750" y="60"/>
                      <a:pt x="16640" y="163"/>
                    </a:cubicBezTo>
                    <a:lnTo>
                      <a:pt x="12729" y="4075"/>
                    </a:lnTo>
                    <a:lnTo>
                      <a:pt x="12729" y="4070"/>
                    </a:lnTo>
                    <a:lnTo>
                      <a:pt x="10005" y="6793"/>
                    </a:lnTo>
                    <a:cubicBezTo>
                      <a:pt x="9890" y="6904"/>
                      <a:pt x="9742" y="6959"/>
                      <a:pt x="9595" y="6959"/>
                    </a:cubicBezTo>
                    <a:cubicBezTo>
                      <a:pt x="9444" y="6959"/>
                      <a:pt x="9293" y="6901"/>
                      <a:pt x="9178" y="6787"/>
                    </a:cubicBezTo>
                    <a:lnTo>
                      <a:pt x="9104" y="6713"/>
                    </a:lnTo>
                    <a:cubicBezTo>
                      <a:pt x="8874" y="6481"/>
                      <a:pt x="8660" y="6026"/>
                      <a:pt x="8625" y="5702"/>
                    </a:cubicBezTo>
                    <a:cubicBezTo>
                      <a:pt x="8625" y="5702"/>
                      <a:pt x="8539" y="4792"/>
                      <a:pt x="7976" y="4229"/>
                    </a:cubicBezTo>
                    <a:cubicBezTo>
                      <a:pt x="7478" y="3726"/>
                      <a:pt x="6821" y="3474"/>
                      <a:pt x="6165" y="3474"/>
                    </a:cubicBezTo>
                    <a:cubicBezTo>
                      <a:pt x="5524" y="3474"/>
                      <a:pt x="4883" y="3714"/>
                      <a:pt x="4388" y="4197"/>
                    </a:cubicBezTo>
                    <a:cubicBezTo>
                      <a:pt x="3384" y="5172"/>
                      <a:pt x="3354" y="6775"/>
                      <a:pt x="4322" y="7785"/>
                    </a:cubicBezTo>
                    <a:cubicBezTo>
                      <a:pt x="4884" y="8350"/>
                      <a:pt x="5795" y="8439"/>
                      <a:pt x="5795" y="8439"/>
                    </a:cubicBezTo>
                    <a:cubicBezTo>
                      <a:pt x="6118" y="8468"/>
                      <a:pt x="6573" y="8686"/>
                      <a:pt x="6804" y="8916"/>
                    </a:cubicBezTo>
                    <a:lnTo>
                      <a:pt x="6924" y="9033"/>
                    </a:lnTo>
                    <a:cubicBezTo>
                      <a:pt x="7153" y="9267"/>
                      <a:pt x="7153" y="9641"/>
                      <a:pt x="6924" y="9874"/>
                    </a:cubicBezTo>
                    <a:lnTo>
                      <a:pt x="3488" y="13310"/>
                    </a:lnTo>
                    <a:lnTo>
                      <a:pt x="310" y="16487"/>
                    </a:lnTo>
                    <a:lnTo>
                      <a:pt x="233" y="16566"/>
                    </a:lnTo>
                    <a:cubicBezTo>
                      <a:pt x="1" y="16798"/>
                      <a:pt x="1" y="17174"/>
                      <a:pt x="233" y="17405"/>
                    </a:cubicBezTo>
                    <a:lnTo>
                      <a:pt x="6926" y="24099"/>
                    </a:lnTo>
                    <a:cubicBezTo>
                      <a:pt x="7156" y="24332"/>
                      <a:pt x="7156" y="24706"/>
                      <a:pt x="6926" y="24938"/>
                    </a:cubicBezTo>
                    <a:lnTo>
                      <a:pt x="6919" y="24945"/>
                    </a:lnTo>
                    <a:cubicBezTo>
                      <a:pt x="6688" y="25177"/>
                      <a:pt x="6233" y="25391"/>
                      <a:pt x="5908" y="25420"/>
                    </a:cubicBezTo>
                    <a:cubicBezTo>
                      <a:pt x="5908" y="25420"/>
                      <a:pt x="4999" y="25511"/>
                      <a:pt x="4436" y="26074"/>
                    </a:cubicBezTo>
                    <a:cubicBezTo>
                      <a:pt x="3478" y="27047"/>
                      <a:pt x="3485" y="28613"/>
                      <a:pt x="4451" y="29579"/>
                    </a:cubicBezTo>
                    <a:cubicBezTo>
                      <a:pt x="4938" y="30065"/>
                      <a:pt x="5575" y="30309"/>
                      <a:pt x="6213" y="30309"/>
                    </a:cubicBezTo>
                    <a:cubicBezTo>
                      <a:pt x="6843" y="30309"/>
                      <a:pt x="7473" y="30072"/>
                      <a:pt x="7958" y="29596"/>
                    </a:cubicBezTo>
                    <a:cubicBezTo>
                      <a:pt x="8522" y="29031"/>
                      <a:pt x="8608" y="28125"/>
                      <a:pt x="8608" y="28125"/>
                    </a:cubicBezTo>
                    <a:cubicBezTo>
                      <a:pt x="8642" y="27797"/>
                      <a:pt x="8857" y="27341"/>
                      <a:pt x="9087" y="27111"/>
                    </a:cubicBezTo>
                    <a:lnTo>
                      <a:pt x="9090" y="27107"/>
                    </a:lnTo>
                    <a:cubicBezTo>
                      <a:pt x="9204" y="26996"/>
                      <a:pt x="9355" y="26934"/>
                      <a:pt x="9513" y="26934"/>
                    </a:cubicBezTo>
                    <a:cubicBezTo>
                      <a:pt x="9669" y="26934"/>
                      <a:pt x="9820" y="26996"/>
                      <a:pt x="9930" y="27107"/>
                    </a:cubicBezTo>
                    <a:lnTo>
                      <a:pt x="16623" y="33801"/>
                    </a:lnTo>
                    <a:cubicBezTo>
                      <a:pt x="16741" y="33916"/>
                      <a:pt x="16893" y="33973"/>
                      <a:pt x="17045" y="33973"/>
                    </a:cubicBezTo>
                    <a:cubicBezTo>
                      <a:pt x="17198" y="33973"/>
                      <a:pt x="17350" y="33916"/>
                      <a:pt x="17468" y="33801"/>
                    </a:cubicBezTo>
                    <a:lnTo>
                      <a:pt x="24161" y="27107"/>
                    </a:lnTo>
                    <a:cubicBezTo>
                      <a:pt x="24391" y="26874"/>
                      <a:pt x="24391" y="26500"/>
                      <a:pt x="24161" y="26266"/>
                    </a:cubicBezTo>
                    <a:lnTo>
                      <a:pt x="24082" y="26193"/>
                    </a:lnTo>
                    <a:cubicBezTo>
                      <a:pt x="23852" y="25963"/>
                      <a:pt x="23396" y="25746"/>
                      <a:pt x="23073" y="25714"/>
                    </a:cubicBezTo>
                    <a:cubicBezTo>
                      <a:pt x="23073" y="25714"/>
                      <a:pt x="22167" y="25628"/>
                      <a:pt x="21600" y="25063"/>
                    </a:cubicBezTo>
                    <a:cubicBezTo>
                      <a:pt x="20626" y="24092"/>
                      <a:pt x="20631" y="22513"/>
                      <a:pt x="21600" y="21541"/>
                    </a:cubicBezTo>
                    <a:cubicBezTo>
                      <a:pt x="22087" y="21055"/>
                      <a:pt x="22725" y="20812"/>
                      <a:pt x="23362" y="20812"/>
                    </a:cubicBezTo>
                    <a:cubicBezTo>
                      <a:pt x="24000" y="20812"/>
                      <a:pt x="24637" y="21055"/>
                      <a:pt x="25124" y="21541"/>
                    </a:cubicBezTo>
                    <a:cubicBezTo>
                      <a:pt x="25685" y="22104"/>
                      <a:pt x="25776" y="23016"/>
                      <a:pt x="25776" y="23016"/>
                    </a:cubicBezTo>
                    <a:cubicBezTo>
                      <a:pt x="25805" y="23338"/>
                      <a:pt x="26022" y="23793"/>
                      <a:pt x="26252" y="24025"/>
                    </a:cubicBezTo>
                    <a:lnTo>
                      <a:pt x="26325" y="24099"/>
                    </a:lnTo>
                    <a:cubicBezTo>
                      <a:pt x="26437" y="24209"/>
                      <a:pt x="26588" y="24270"/>
                      <a:pt x="26746" y="24270"/>
                    </a:cubicBezTo>
                    <a:cubicBezTo>
                      <a:pt x="26902" y="24270"/>
                      <a:pt x="27053" y="24209"/>
                      <a:pt x="27165" y="24099"/>
                    </a:cubicBezTo>
                    <a:lnTo>
                      <a:pt x="33858" y="17405"/>
                    </a:lnTo>
                    <a:cubicBezTo>
                      <a:pt x="34088" y="17172"/>
                      <a:pt x="34087" y="16798"/>
                      <a:pt x="33855" y="16566"/>
                    </a:cubicBezTo>
                    <a:lnTo>
                      <a:pt x="28225" y="10937"/>
                    </a:lnTo>
                    <a:lnTo>
                      <a:pt x="27163" y="9874"/>
                    </a:lnTo>
                    <a:cubicBezTo>
                      <a:pt x="27051" y="9763"/>
                      <a:pt x="26900" y="9701"/>
                      <a:pt x="26742" y="9701"/>
                    </a:cubicBezTo>
                    <a:cubicBezTo>
                      <a:pt x="26585" y="9701"/>
                      <a:pt x="26434" y="9763"/>
                      <a:pt x="26322" y="9874"/>
                    </a:cubicBezTo>
                    <a:lnTo>
                      <a:pt x="26252" y="9945"/>
                    </a:lnTo>
                    <a:cubicBezTo>
                      <a:pt x="26022" y="10176"/>
                      <a:pt x="25807" y="10631"/>
                      <a:pt x="25773" y="10959"/>
                    </a:cubicBezTo>
                    <a:cubicBezTo>
                      <a:pt x="25773" y="10959"/>
                      <a:pt x="25687" y="11865"/>
                      <a:pt x="25124" y="12430"/>
                    </a:cubicBezTo>
                    <a:cubicBezTo>
                      <a:pt x="24657" y="12897"/>
                      <a:pt x="24024" y="13159"/>
                      <a:pt x="23363" y="13159"/>
                    </a:cubicBezTo>
                    <a:cubicBezTo>
                      <a:pt x="23351" y="13159"/>
                      <a:pt x="23341" y="13156"/>
                      <a:pt x="23329" y="13156"/>
                    </a:cubicBezTo>
                    <a:cubicBezTo>
                      <a:pt x="23312" y="13156"/>
                      <a:pt x="23293" y="13161"/>
                      <a:pt x="23276" y="13161"/>
                    </a:cubicBezTo>
                    <a:cubicBezTo>
                      <a:pt x="22268" y="13161"/>
                      <a:pt x="21358" y="12553"/>
                      <a:pt x="20974" y="11623"/>
                    </a:cubicBezTo>
                    <a:cubicBezTo>
                      <a:pt x="20588" y="10691"/>
                      <a:pt x="20801" y="9620"/>
                      <a:pt x="21513" y="8908"/>
                    </a:cubicBezTo>
                    <a:cubicBezTo>
                      <a:pt x="22076" y="8345"/>
                      <a:pt x="22987" y="8257"/>
                      <a:pt x="22987" y="8257"/>
                    </a:cubicBezTo>
                    <a:cubicBezTo>
                      <a:pt x="23310" y="8228"/>
                      <a:pt x="23765" y="8010"/>
                      <a:pt x="23996" y="7779"/>
                    </a:cubicBezTo>
                    <a:lnTo>
                      <a:pt x="24117" y="7662"/>
                    </a:lnTo>
                    <a:cubicBezTo>
                      <a:pt x="24345" y="7432"/>
                      <a:pt x="24347" y="7063"/>
                      <a:pt x="24122" y="6831"/>
                    </a:cubicBezTo>
                    <a:lnTo>
                      <a:pt x="23358" y="6067"/>
                    </a:lnTo>
                    <a:lnTo>
                      <a:pt x="17464" y="174"/>
                    </a:lnTo>
                    <a:cubicBezTo>
                      <a:pt x="17353" y="64"/>
                      <a:pt x="17202" y="0"/>
                      <a:pt x="17044" y="0"/>
                    </a:cubicBezTo>
                    <a:close/>
                  </a:path>
                </a:pathLst>
              </a:custGeom>
              <a:solidFill>
                <a:srgbClr val="C27B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5"/>
              <p:cNvSpPr/>
              <p:nvPr/>
            </p:nvSpPr>
            <p:spPr>
              <a:xfrm>
                <a:off x="1690156" y="2190379"/>
                <a:ext cx="411261" cy="409845"/>
              </a:xfrm>
              <a:custGeom>
                <a:rect b="b" l="l" r="r" t="t"/>
                <a:pathLst>
                  <a:path extrusionOk="0" h="34168" w="34286">
                    <a:moveTo>
                      <a:pt x="17145" y="1"/>
                    </a:moveTo>
                    <a:cubicBezTo>
                      <a:pt x="16992" y="1"/>
                      <a:pt x="16839" y="59"/>
                      <a:pt x="16722" y="176"/>
                    </a:cubicBezTo>
                    <a:lnTo>
                      <a:pt x="16686" y="210"/>
                    </a:lnTo>
                    <a:cubicBezTo>
                      <a:pt x="16681" y="215"/>
                      <a:pt x="16681" y="220"/>
                      <a:pt x="16676" y="225"/>
                    </a:cubicBezTo>
                    <a:lnTo>
                      <a:pt x="11966" y="4935"/>
                    </a:lnTo>
                    <a:lnTo>
                      <a:pt x="9984" y="6917"/>
                    </a:lnTo>
                    <a:cubicBezTo>
                      <a:pt x="9756" y="7149"/>
                      <a:pt x="9758" y="7521"/>
                      <a:pt x="9988" y="7751"/>
                    </a:cubicBezTo>
                    <a:lnTo>
                      <a:pt x="10048" y="7810"/>
                    </a:lnTo>
                    <a:cubicBezTo>
                      <a:pt x="10290" y="8021"/>
                      <a:pt x="10698" y="8211"/>
                      <a:pt x="11002" y="8239"/>
                    </a:cubicBezTo>
                    <a:cubicBezTo>
                      <a:pt x="11002" y="8239"/>
                      <a:pt x="11759" y="8319"/>
                      <a:pt x="12317" y="8760"/>
                    </a:cubicBezTo>
                    <a:cubicBezTo>
                      <a:pt x="12404" y="8821"/>
                      <a:pt x="12487" y="8887"/>
                      <a:pt x="12562" y="8963"/>
                    </a:cubicBezTo>
                    <a:cubicBezTo>
                      <a:pt x="13552" y="9938"/>
                      <a:pt x="13559" y="11536"/>
                      <a:pt x="12576" y="12516"/>
                    </a:cubicBezTo>
                    <a:cubicBezTo>
                      <a:pt x="12086" y="13006"/>
                      <a:pt x="11445" y="13250"/>
                      <a:pt x="10804" y="13250"/>
                    </a:cubicBezTo>
                    <a:cubicBezTo>
                      <a:pt x="10156" y="13250"/>
                      <a:pt x="9509" y="13001"/>
                      <a:pt x="9018" y="12502"/>
                    </a:cubicBezTo>
                    <a:cubicBezTo>
                      <a:pt x="8939" y="12421"/>
                      <a:pt x="8869" y="12335"/>
                      <a:pt x="8807" y="12241"/>
                    </a:cubicBezTo>
                    <a:cubicBezTo>
                      <a:pt x="8376" y="11683"/>
                      <a:pt x="8300" y="10944"/>
                      <a:pt x="8300" y="10944"/>
                    </a:cubicBezTo>
                    <a:cubicBezTo>
                      <a:pt x="8271" y="10652"/>
                      <a:pt x="8094" y="10264"/>
                      <a:pt x="7894" y="10017"/>
                    </a:cubicBezTo>
                    <a:cubicBezTo>
                      <a:pt x="7890" y="10013"/>
                      <a:pt x="7887" y="10008"/>
                      <a:pt x="7883" y="10005"/>
                    </a:cubicBezTo>
                    <a:lnTo>
                      <a:pt x="7810" y="9933"/>
                    </a:lnTo>
                    <a:cubicBezTo>
                      <a:pt x="7697" y="9818"/>
                      <a:pt x="7544" y="9756"/>
                      <a:pt x="7388" y="9756"/>
                    </a:cubicBezTo>
                    <a:cubicBezTo>
                      <a:pt x="7313" y="9756"/>
                      <a:pt x="7238" y="9770"/>
                      <a:pt x="7166" y="9799"/>
                    </a:cubicBezTo>
                    <a:cubicBezTo>
                      <a:pt x="7096" y="9828"/>
                      <a:pt x="7029" y="9871"/>
                      <a:pt x="6974" y="9924"/>
                    </a:cubicBezTo>
                    <a:lnTo>
                      <a:pt x="5908" y="10990"/>
                    </a:lnTo>
                    <a:lnTo>
                      <a:pt x="282" y="16618"/>
                    </a:lnTo>
                    <a:cubicBezTo>
                      <a:pt x="277" y="16623"/>
                      <a:pt x="270" y="16624"/>
                      <a:pt x="265" y="16628"/>
                    </a:cubicBezTo>
                    <a:lnTo>
                      <a:pt x="236" y="16662"/>
                    </a:lnTo>
                    <a:cubicBezTo>
                      <a:pt x="0" y="16896"/>
                      <a:pt x="0" y="17275"/>
                      <a:pt x="236" y="17510"/>
                    </a:cubicBezTo>
                    <a:lnTo>
                      <a:pt x="6965" y="24238"/>
                    </a:lnTo>
                    <a:cubicBezTo>
                      <a:pt x="7082" y="24355"/>
                      <a:pt x="7235" y="24414"/>
                      <a:pt x="7388" y="24414"/>
                    </a:cubicBezTo>
                    <a:cubicBezTo>
                      <a:pt x="7541" y="24414"/>
                      <a:pt x="7695" y="24355"/>
                      <a:pt x="7811" y="24238"/>
                    </a:cubicBezTo>
                    <a:lnTo>
                      <a:pt x="7882" y="24168"/>
                    </a:lnTo>
                    <a:cubicBezTo>
                      <a:pt x="8115" y="23932"/>
                      <a:pt x="8330" y="23478"/>
                      <a:pt x="8364" y="23150"/>
                    </a:cubicBezTo>
                    <a:cubicBezTo>
                      <a:pt x="8364" y="23150"/>
                      <a:pt x="8450" y="22237"/>
                      <a:pt x="9016" y="21669"/>
                    </a:cubicBezTo>
                    <a:cubicBezTo>
                      <a:pt x="9506" y="21169"/>
                      <a:pt x="10154" y="20919"/>
                      <a:pt x="10803" y="20919"/>
                    </a:cubicBezTo>
                    <a:cubicBezTo>
                      <a:pt x="11444" y="20919"/>
                      <a:pt x="12085" y="21163"/>
                      <a:pt x="12574" y="21653"/>
                    </a:cubicBezTo>
                    <a:cubicBezTo>
                      <a:pt x="13559" y="22637"/>
                      <a:pt x="13552" y="24236"/>
                      <a:pt x="12559" y="25211"/>
                    </a:cubicBezTo>
                    <a:cubicBezTo>
                      <a:pt x="11994" y="25777"/>
                      <a:pt x="11081" y="25867"/>
                      <a:pt x="11081" y="25867"/>
                    </a:cubicBezTo>
                    <a:cubicBezTo>
                      <a:pt x="10753" y="25898"/>
                      <a:pt x="10295" y="26116"/>
                      <a:pt x="10063" y="26346"/>
                    </a:cubicBezTo>
                    <a:lnTo>
                      <a:pt x="9989" y="26419"/>
                    </a:lnTo>
                    <a:cubicBezTo>
                      <a:pt x="9758" y="26653"/>
                      <a:pt x="9758" y="27030"/>
                      <a:pt x="9989" y="27264"/>
                    </a:cubicBezTo>
                    <a:lnTo>
                      <a:pt x="16722" y="33995"/>
                    </a:lnTo>
                    <a:cubicBezTo>
                      <a:pt x="16839" y="34110"/>
                      <a:pt x="16991" y="34168"/>
                      <a:pt x="17144" y="34168"/>
                    </a:cubicBezTo>
                    <a:cubicBezTo>
                      <a:pt x="17296" y="34168"/>
                      <a:pt x="17448" y="34110"/>
                      <a:pt x="17565" y="33995"/>
                    </a:cubicBezTo>
                    <a:lnTo>
                      <a:pt x="24296" y="27264"/>
                    </a:lnTo>
                    <a:cubicBezTo>
                      <a:pt x="24414" y="27148"/>
                      <a:pt x="24567" y="27090"/>
                      <a:pt x="24720" y="27090"/>
                    </a:cubicBezTo>
                    <a:cubicBezTo>
                      <a:pt x="24873" y="27090"/>
                      <a:pt x="25027" y="27148"/>
                      <a:pt x="25144" y="27264"/>
                    </a:cubicBezTo>
                    <a:lnTo>
                      <a:pt x="25264" y="27384"/>
                    </a:lnTo>
                    <a:cubicBezTo>
                      <a:pt x="25496" y="27619"/>
                      <a:pt x="25712" y="28077"/>
                      <a:pt x="25743" y="28402"/>
                    </a:cubicBezTo>
                    <a:cubicBezTo>
                      <a:pt x="25743" y="28402"/>
                      <a:pt x="25832" y="29315"/>
                      <a:pt x="26399" y="29883"/>
                    </a:cubicBezTo>
                    <a:cubicBezTo>
                      <a:pt x="26888" y="30368"/>
                      <a:pt x="27526" y="30611"/>
                      <a:pt x="28165" y="30611"/>
                    </a:cubicBezTo>
                    <a:cubicBezTo>
                      <a:pt x="28806" y="30611"/>
                      <a:pt x="29447" y="30366"/>
                      <a:pt x="29936" y="29878"/>
                    </a:cubicBezTo>
                    <a:cubicBezTo>
                      <a:pt x="30913" y="28901"/>
                      <a:pt x="30914" y="27319"/>
                      <a:pt x="29943" y="26340"/>
                    </a:cubicBezTo>
                    <a:lnTo>
                      <a:pt x="29943" y="26340"/>
                    </a:lnTo>
                    <a:lnTo>
                      <a:pt x="29943" y="26344"/>
                    </a:lnTo>
                    <a:cubicBezTo>
                      <a:pt x="29373" y="25774"/>
                      <a:pt x="28460" y="25688"/>
                      <a:pt x="28460" y="25688"/>
                    </a:cubicBezTo>
                    <a:cubicBezTo>
                      <a:pt x="28132" y="25654"/>
                      <a:pt x="27677" y="25439"/>
                      <a:pt x="27442" y="25206"/>
                    </a:cubicBezTo>
                    <a:lnTo>
                      <a:pt x="27322" y="25084"/>
                    </a:lnTo>
                    <a:cubicBezTo>
                      <a:pt x="27092" y="24851"/>
                      <a:pt x="27092" y="24475"/>
                      <a:pt x="27322" y="24241"/>
                    </a:cubicBezTo>
                    <a:lnTo>
                      <a:pt x="34054" y="17508"/>
                    </a:lnTo>
                    <a:cubicBezTo>
                      <a:pt x="34285" y="17275"/>
                      <a:pt x="34285" y="16897"/>
                      <a:pt x="34054" y="16664"/>
                    </a:cubicBezTo>
                    <a:lnTo>
                      <a:pt x="27322" y="9933"/>
                    </a:lnTo>
                    <a:cubicBezTo>
                      <a:pt x="27090" y="9698"/>
                      <a:pt x="27090" y="9320"/>
                      <a:pt x="27322" y="9085"/>
                    </a:cubicBezTo>
                    <a:lnTo>
                      <a:pt x="27327" y="9081"/>
                    </a:lnTo>
                    <a:cubicBezTo>
                      <a:pt x="27559" y="8848"/>
                      <a:pt x="28017" y="8635"/>
                      <a:pt x="28345" y="8601"/>
                    </a:cubicBezTo>
                    <a:cubicBezTo>
                      <a:pt x="28345" y="8601"/>
                      <a:pt x="29258" y="8515"/>
                      <a:pt x="29825" y="7947"/>
                    </a:cubicBezTo>
                    <a:cubicBezTo>
                      <a:pt x="30817" y="6972"/>
                      <a:pt x="30823" y="5372"/>
                      <a:pt x="29840" y="4389"/>
                    </a:cubicBezTo>
                    <a:cubicBezTo>
                      <a:pt x="29350" y="3899"/>
                      <a:pt x="28709" y="3655"/>
                      <a:pt x="28068" y="3655"/>
                    </a:cubicBezTo>
                    <a:cubicBezTo>
                      <a:pt x="27420" y="3655"/>
                      <a:pt x="26771" y="3905"/>
                      <a:pt x="26280" y="4404"/>
                    </a:cubicBezTo>
                    <a:cubicBezTo>
                      <a:pt x="25716" y="4969"/>
                      <a:pt x="25628" y="5887"/>
                      <a:pt x="25628" y="5887"/>
                    </a:cubicBezTo>
                    <a:cubicBezTo>
                      <a:pt x="25596" y="6210"/>
                      <a:pt x="25381" y="6670"/>
                      <a:pt x="25146" y="6903"/>
                    </a:cubicBezTo>
                    <a:lnTo>
                      <a:pt x="25144" y="6907"/>
                    </a:lnTo>
                    <a:cubicBezTo>
                      <a:pt x="25027" y="7023"/>
                      <a:pt x="24873" y="7081"/>
                      <a:pt x="24720" y="7081"/>
                    </a:cubicBezTo>
                    <a:cubicBezTo>
                      <a:pt x="24567" y="7081"/>
                      <a:pt x="24414" y="7023"/>
                      <a:pt x="24296" y="6907"/>
                    </a:cubicBezTo>
                    <a:lnTo>
                      <a:pt x="17567" y="176"/>
                    </a:lnTo>
                    <a:cubicBezTo>
                      <a:pt x="17450" y="59"/>
                      <a:pt x="17297" y="1"/>
                      <a:pt x="17145" y="1"/>
                    </a:cubicBez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5"/>
              <p:cNvSpPr/>
              <p:nvPr/>
            </p:nvSpPr>
            <p:spPr>
              <a:xfrm>
                <a:off x="1484068" y="1984268"/>
                <a:ext cx="408862" cy="407494"/>
              </a:xfrm>
              <a:custGeom>
                <a:rect b="b" l="l" r="r" t="t"/>
                <a:pathLst>
                  <a:path extrusionOk="0" h="33972" w="34086">
                    <a:moveTo>
                      <a:pt x="17043" y="1"/>
                    </a:moveTo>
                    <a:cubicBezTo>
                      <a:pt x="16887" y="1"/>
                      <a:pt x="16736" y="61"/>
                      <a:pt x="16624" y="172"/>
                    </a:cubicBezTo>
                    <a:lnTo>
                      <a:pt x="9932" y="6866"/>
                    </a:lnTo>
                    <a:cubicBezTo>
                      <a:pt x="9701" y="7099"/>
                      <a:pt x="9701" y="7475"/>
                      <a:pt x="9932" y="7709"/>
                    </a:cubicBezTo>
                    <a:lnTo>
                      <a:pt x="10003" y="7779"/>
                    </a:lnTo>
                    <a:cubicBezTo>
                      <a:pt x="10235" y="8009"/>
                      <a:pt x="10689" y="8223"/>
                      <a:pt x="11014" y="8254"/>
                    </a:cubicBezTo>
                    <a:cubicBezTo>
                      <a:pt x="11014" y="8254"/>
                      <a:pt x="11923" y="8345"/>
                      <a:pt x="12486" y="8907"/>
                    </a:cubicBezTo>
                    <a:cubicBezTo>
                      <a:pt x="13430" y="9883"/>
                      <a:pt x="13420" y="11436"/>
                      <a:pt x="12459" y="12397"/>
                    </a:cubicBezTo>
                    <a:cubicBezTo>
                      <a:pt x="11973" y="12885"/>
                      <a:pt x="11335" y="13129"/>
                      <a:pt x="10697" y="13129"/>
                    </a:cubicBezTo>
                    <a:cubicBezTo>
                      <a:pt x="10074" y="13129"/>
                      <a:pt x="9450" y="12896"/>
                      <a:pt x="8968" y="12430"/>
                    </a:cubicBezTo>
                    <a:cubicBezTo>
                      <a:pt x="8402" y="11864"/>
                      <a:pt x="8314" y="10958"/>
                      <a:pt x="8314" y="10958"/>
                    </a:cubicBezTo>
                    <a:cubicBezTo>
                      <a:pt x="8280" y="10633"/>
                      <a:pt x="8067" y="10178"/>
                      <a:pt x="7835" y="9948"/>
                    </a:cubicBezTo>
                    <a:lnTo>
                      <a:pt x="7765" y="9873"/>
                    </a:lnTo>
                    <a:cubicBezTo>
                      <a:pt x="7653" y="9763"/>
                      <a:pt x="7502" y="9701"/>
                      <a:pt x="7344" y="9699"/>
                    </a:cubicBezTo>
                    <a:cubicBezTo>
                      <a:pt x="7186" y="9699"/>
                      <a:pt x="7037" y="9763"/>
                      <a:pt x="6926" y="9873"/>
                    </a:cubicBezTo>
                    <a:lnTo>
                      <a:pt x="232" y="16566"/>
                    </a:lnTo>
                    <a:cubicBezTo>
                      <a:pt x="0" y="16800"/>
                      <a:pt x="0" y="17174"/>
                      <a:pt x="232" y="17406"/>
                    </a:cubicBezTo>
                    <a:lnTo>
                      <a:pt x="6170" y="23347"/>
                    </a:lnTo>
                    <a:lnTo>
                      <a:pt x="6167" y="23347"/>
                    </a:lnTo>
                    <a:lnTo>
                      <a:pt x="6929" y="24109"/>
                    </a:lnTo>
                    <a:cubicBezTo>
                      <a:pt x="7154" y="24343"/>
                      <a:pt x="7152" y="24712"/>
                      <a:pt x="6924" y="24942"/>
                    </a:cubicBezTo>
                    <a:lnTo>
                      <a:pt x="6805" y="25059"/>
                    </a:lnTo>
                    <a:cubicBezTo>
                      <a:pt x="6574" y="25290"/>
                      <a:pt x="6119" y="25508"/>
                      <a:pt x="5794" y="25537"/>
                    </a:cubicBezTo>
                    <a:cubicBezTo>
                      <a:pt x="5794" y="25537"/>
                      <a:pt x="4883" y="25625"/>
                      <a:pt x="4322" y="26188"/>
                    </a:cubicBezTo>
                    <a:cubicBezTo>
                      <a:pt x="3610" y="26900"/>
                      <a:pt x="3397" y="27971"/>
                      <a:pt x="3781" y="28903"/>
                    </a:cubicBezTo>
                    <a:cubicBezTo>
                      <a:pt x="4167" y="29833"/>
                      <a:pt x="5075" y="30441"/>
                      <a:pt x="6083" y="30441"/>
                    </a:cubicBezTo>
                    <a:cubicBezTo>
                      <a:pt x="6102" y="30441"/>
                      <a:pt x="6119" y="30436"/>
                      <a:pt x="6138" y="30436"/>
                    </a:cubicBezTo>
                    <a:cubicBezTo>
                      <a:pt x="6148" y="30436"/>
                      <a:pt x="6158" y="30437"/>
                      <a:pt x="6170" y="30437"/>
                    </a:cubicBezTo>
                    <a:cubicBezTo>
                      <a:pt x="6173" y="30437"/>
                      <a:pt x="6175" y="30437"/>
                      <a:pt x="6177" y="30437"/>
                    </a:cubicBezTo>
                    <a:cubicBezTo>
                      <a:pt x="6835" y="30437"/>
                      <a:pt x="7466" y="30175"/>
                      <a:pt x="7933" y="29710"/>
                    </a:cubicBezTo>
                    <a:cubicBezTo>
                      <a:pt x="8494" y="29145"/>
                      <a:pt x="8582" y="28239"/>
                      <a:pt x="8582" y="28239"/>
                    </a:cubicBezTo>
                    <a:cubicBezTo>
                      <a:pt x="8614" y="27911"/>
                      <a:pt x="8829" y="27456"/>
                      <a:pt x="9059" y="27225"/>
                    </a:cubicBezTo>
                    <a:lnTo>
                      <a:pt x="9129" y="27154"/>
                    </a:lnTo>
                    <a:cubicBezTo>
                      <a:pt x="9243" y="27043"/>
                      <a:pt x="9394" y="26981"/>
                      <a:pt x="9551" y="26981"/>
                    </a:cubicBezTo>
                    <a:cubicBezTo>
                      <a:pt x="9708" y="26981"/>
                      <a:pt x="9859" y="27043"/>
                      <a:pt x="9970" y="27154"/>
                    </a:cubicBezTo>
                    <a:lnTo>
                      <a:pt x="11033" y="28217"/>
                    </a:lnTo>
                    <a:lnTo>
                      <a:pt x="11033" y="28211"/>
                    </a:lnTo>
                    <a:lnTo>
                      <a:pt x="16621" y="33800"/>
                    </a:lnTo>
                    <a:cubicBezTo>
                      <a:pt x="16734" y="33909"/>
                      <a:pt x="16885" y="33971"/>
                      <a:pt x="17043" y="33971"/>
                    </a:cubicBezTo>
                    <a:cubicBezTo>
                      <a:pt x="17192" y="33970"/>
                      <a:pt x="17337" y="33913"/>
                      <a:pt x="17445" y="33810"/>
                    </a:cubicBezTo>
                    <a:cubicBezTo>
                      <a:pt x="17450" y="33805"/>
                      <a:pt x="17457" y="33803"/>
                      <a:pt x="17462" y="33800"/>
                    </a:cubicBezTo>
                    <a:lnTo>
                      <a:pt x="23088" y="28172"/>
                    </a:lnTo>
                    <a:lnTo>
                      <a:pt x="24154" y="27106"/>
                    </a:lnTo>
                    <a:cubicBezTo>
                      <a:pt x="24209" y="27053"/>
                      <a:pt x="24274" y="27010"/>
                      <a:pt x="24346" y="26981"/>
                    </a:cubicBezTo>
                    <a:cubicBezTo>
                      <a:pt x="24418" y="26951"/>
                      <a:pt x="24494" y="26937"/>
                      <a:pt x="24569" y="26937"/>
                    </a:cubicBezTo>
                    <a:cubicBezTo>
                      <a:pt x="24724" y="26937"/>
                      <a:pt x="24876" y="26998"/>
                      <a:pt x="24990" y="27113"/>
                    </a:cubicBezTo>
                    <a:lnTo>
                      <a:pt x="25063" y="27187"/>
                    </a:lnTo>
                    <a:cubicBezTo>
                      <a:pt x="25067" y="27190"/>
                      <a:pt x="25070" y="27195"/>
                      <a:pt x="25074" y="27199"/>
                    </a:cubicBezTo>
                    <a:cubicBezTo>
                      <a:pt x="25274" y="27444"/>
                      <a:pt x="25450" y="27834"/>
                      <a:pt x="25480" y="28124"/>
                    </a:cubicBezTo>
                    <a:cubicBezTo>
                      <a:pt x="25480" y="28124"/>
                      <a:pt x="25556" y="28865"/>
                      <a:pt x="25985" y="29423"/>
                    </a:cubicBezTo>
                    <a:cubicBezTo>
                      <a:pt x="26049" y="29516"/>
                      <a:pt x="26119" y="29603"/>
                      <a:pt x="26198" y="29684"/>
                    </a:cubicBezTo>
                    <a:cubicBezTo>
                      <a:pt x="26689" y="30182"/>
                      <a:pt x="27336" y="30431"/>
                      <a:pt x="27983" y="30431"/>
                    </a:cubicBezTo>
                    <a:cubicBezTo>
                      <a:pt x="28624" y="30431"/>
                      <a:pt x="29265" y="30187"/>
                      <a:pt x="29754" y="29698"/>
                    </a:cubicBezTo>
                    <a:cubicBezTo>
                      <a:pt x="30737" y="28716"/>
                      <a:pt x="30732" y="27120"/>
                      <a:pt x="29742" y="26143"/>
                    </a:cubicBezTo>
                    <a:cubicBezTo>
                      <a:pt x="29667" y="26069"/>
                      <a:pt x="29584" y="26001"/>
                      <a:pt x="29497" y="25941"/>
                    </a:cubicBezTo>
                    <a:cubicBezTo>
                      <a:pt x="28937" y="25500"/>
                      <a:pt x="28182" y="25421"/>
                      <a:pt x="28182" y="25421"/>
                    </a:cubicBezTo>
                    <a:cubicBezTo>
                      <a:pt x="27878" y="25392"/>
                      <a:pt x="27470" y="25203"/>
                      <a:pt x="27226" y="24990"/>
                    </a:cubicBezTo>
                    <a:lnTo>
                      <a:pt x="27168" y="24932"/>
                    </a:lnTo>
                    <a:cubicBezTo>
                      <a:pt x="26938" y="24703"/>
                      <a:pt x="26936" y="24331"/>
                      <a:pt x="27164" y="24099"/>
                    </a:cubicBezTo>
                    <a:lnTo>
                      <a:pt x="29146" y="22115"/>
                    </a:lnTo>
                    <a:lnTo>
                      <a:pt x="33856" y="17407"/>
                    </a:lnTo>
                    <a:cubicBezTo>
                      <a:pt x="33861" y="17402"/>
                      <a:pt x="33861" y="17397"/>
                      <a:pt x="33866" y="17392"/>
                    </a:cubicBezTo>
                    <a:cubicBezTo>
                      <a:pt x="34086" y="17160"/>
                      <a:pt x="34081" y="16795"/>
                      <a:pt x="33856" y="16566"/>
                    </a:cubicBezTo>
                    <a:lnTo>
                      <a:pt x="27162" y="9873"/>
                    </a:lnTo>
                    <a:cubicBezTo>
                      <a:pt x="27052" y="9764"/>
                      <a:pt x="26905" y="9701"/>
                      <a:pt x="26750" y="9701"/>
                    </a:cubicBezTo>
                    <a:cubicBezTo>
                      <a:pt x="26748" y="9701"/>
                      <a:pt x="26746" y="9701"/>
                      <a:pt x="26744" y="9701"/>
                    </a:cubicBezTo>
                    <a:cubicBezTo>
                      <a:pt x="26586" y="9701"/>
                      <a:pt x="26435" y="9763"/>
                      <a:pt x="26323" y="9873"/>
                    </a:cubicBezTo>
                    <a:lnTo>
                      <a:pt x="26249" y="9948"/>
                    </a:lnTo>
                    <a:cubicBezTo>
                      <a:pt x="26019" y="10178"/>
                      <a:pt x="25803" y="10635"/>
                      <a:pt x="25774" y="10961"/>
                    </a:cubicBezTo>
                    <a:cubicBezTo>
                      <a:pt x="25774" y="10961"/>
                      <a:pt x="25685" y="11869"/>
                      <a:pt x="25122" y="12434"/>
                    </a:cubicBezTo>
                    <a:cubicBezTo>
                      <a:pt x="24634" y="12928"/>
                      <a:pt x="23990" y="13175"/>
                      <a:pt x="23347" y="13175"/>
                    </a:cubicBezTo>
                    <a:cubicBezTo>
                      <a:pt x="22709" y="13175"/>
                      <a:pt x="22072" y="12932"/>
                      <a:pt x="21586" y="12446"/>
                    </a:cubicBezTo>
                    <a:cubicBezTo>
                      <a:pt x="20608" y="11467"/>
                      <a:pt x="20613" y="9881"/>
                      <a:pt x="21598" y="8910"/>
                    </a:cubicBezTo>
                    <a:cubicBezTo>
                      <a:pt x="22163" y="8347"/>
                      <a:pt x="23071" y="8258"/>
                      <a:pt x="23071" y="8258"/>
                    </a:cubicBezTo>
                    <a:cubicBezTo>
                      <a:pt x="23395" y="8227"/>
                      <a:pt x="23850" y="8014"/>
                      <a:pt x="24080" y="7782"/>
                    </a:cubicBezTo>
                    <a:lnTo>
                      <a:pt x="24159" y="7709"/>
                    </a:lnTo>
                    <a:cubicBezTo>
                      <a:pt x="24389" y="7475"/>
                      <a:pt x="24389" y="7099"/>
                      <a:pt x="24159" y="6866"/>
                    </a:cubicBezTo>
                    <a:lnTo>
                      <a:pt x="17465" y="172"/>
                    </a:lnTo>
                    <a:cubicBezTo>
                      <a:pt x="17352" y="63"/>
                      <a:pt x="17201" y="1"/>
                      <a:pt x="17043" y="1"/>
                    </a:cubicBez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5"/>
              <p:cNvSpPr/>
              <p:nvPr/>
            </p:nvSpPr>
            <p:spPr>
              <a:xfrm flipH="1">
                <a:off x="865779" y="2190662"/>
                <a:ext cx="408898" cy="407518"/>
              </a:xfrm>
              <a:custGeom>
                <a:rect b="b" l="l" r="r" t="t"/>
                <a:pathLst>
                  <a:path extrusionOk="0" h="33974" w="34089">
                    <a:moveTo>
                      <a:pt x="17044" y="0"/>
                    </a:moveTo>
                    <a:cubicBezTo>
                      <a:pt x="16893" y="2"/>
                      <a:pt x="16750" y="60"/>
                      <a:pt x="16640" y="163"/>
                    </a:cubicBezTo>
                    <a:lnTo>
                      <a:pt x="12729" y="4075"/>
                    </a:lnTo>
                    <a:lnTo>
                      <a:pt x="12729" y="4070"/>
                    </a:lnTo>
                    <a:lnTo>
                      <a:pt x="10005" y="6793"/>
                    </a:lnTo>
                    <a:cubicBezTo>
                      <a:pt x="9890" y="6904"/>
                      <a:pt x="9742" y="6959"/>
                      <a:pt x="9595" y="6959"/>
                    </a:cubicBezTo>
                    <a:cubicBezTo>
                      <a:pt x="9444" y="6959"/>
                      <a:pt x="9293" y="6901"/>
                      <a:pt x="9178" y="6787"/>
                    </a:cubicBezTo>
                    <a:lnTo>
                      <a:pt x="9104" y="6713"/>
                    </a:lnTo>
                    <a:cubicBezTo>
                      <a:pt x="8874" y="6481"/>
                      <a:pt x="8660" y="6026"/>
                      <a:pt x="8625" y="5702"/>
                    </a:cubicBezTo>
                    <a:cubicBezTo>
                      <a:pt x="8625" y="5702"/>
                      <a:pt x="8539" y="4792"/>
                      <a:pt x="7976" y="4229"/>
                    </a:cubicBezTo>
                    <a:cubicBezTo>
                      <a:pt x="7478" y="3726"/>
                      <a:pt x="6821" y="3474"/>
                      <a:pt x="6165" y="3474"/>
                    </a:cubicBezTo>
                    <a:cubicBezTo>
                      <a:pt x="5524" y="3474"/>
                      <a:pt x="4883" y="3714"/>
                      <a:pt x="4388" y="4197"/>
                    </a:cubicBezTo>
                    <a:cubicBezTo>
                      <a:pt x="3384" y="5172"/>
                      <a:pt x="3354" y="6775"/>
                      <a:pt x="4322" y="7785"/>
                    </a:cubicBezTo>
                    <a:cubicBezTo>
                      <a:pt x="4884" y="8350"/>
                      <a:pt x="5795" y="8439"/>
                      <a:pt x="5795" y="8439"/>
                    </a:cubicBezTo>
                    <a:cubicBezTo>
                      <a:pt x="6118" y="8468"/>
                      <a:pt x="6573" y="8686"/>
                      <a:pt x="6804" y="8916"/>
                    </a:cubicBezTo>
                    <a:lnTo>
                      <a:pt x="6924" y="9033"/>
                    </a:lnTo>
                    <a:cubicBezTo>
                      <a:pt x="7153" y="9267"/>
                      <a:pt x="7153" y="9641"/>
                      <a:pt x="6924" y="9874"/>
                    </a:cubicBezTo>
                    <a:lnTo>
                      <a:pt x="3488" y="13310"/>
                    </a:lnTo>
                    <a:lnTo>
                      <a:pt x="310" y="16487"/>
                    </a:lnTo>
                    <a:lnTo>
                      <a:pt x="233" y="16566"/>
                    </a:lnTo>
                    <a:cubicBezTo>
                      <a:pt x="1" y="16798"/>
                      <a:pt x="1" y="17174"/>
                      <a:pt x="233" y="17405"/>
                    </a:cubicBezTo>
                    <a:lnTo>
                      <a:pt x="6926" y="24099"/>
                    </a:lnTo>
                    <a:cubicBezTo>
                      <a:pt x="7156" y="24332"/>
                      <a:pt x="7156" y="24706"/>
                      <a:pt x="6926" y="24938"/>
                    </a:cubicBezTo>
                    <a:lnTo>
                      <a:pt x="6919" y="24945"/>
                    </a:lnTo>
                    <a:cubicBezTo>
                      <a:pt x="6688" y="25177"/>
                      <a:pt x="6233" y="25391"/>
                      <a:pt x="5908" y="25420"/>
                    </a:cubicBezTo>
                    <a:cubicBezTo>
                      <a:pt x="5908" y="25420"/>
                      <a:pt x="4999" y="25511"/>
                      <a:pt x="4436" y="26074"/>
                    </a:cubicBezTo>
                    <a:cubicBezTo>
                      <a:pt x="3478" y="27047"/>
                      <a:pt x="3485" y="28613"/>
                      <a:pt x="4451" y="29579"/>
                    </a:cubicBezTo>
                    <a:cubicBezTo>
                      <a:pt x="4938" y="30065"/>
                      <a:pt x="5575" y="30309"/>
                      <a:pt x="6213" y="30309"/>
                    </a:cubicBezTo>
                    <a:cubicBezTo>
                      <a:pt x="6843" y="30309"/>
                      <a:pt x="7473" y="30072"/>
                      <a:pt x="7958" y="29596"/>
                    </a:cubicBezTo>
                    <a:cubicBezTo>
                      <a:pt x="8522" y="29031"/>
                      <a:pt x="8608" y="28125"/>
                      <a:pt x="8608" y="28125"/>
                    </a:cubicBezTo>
                    <a:cubicBezTo>
                      <a:pt x="8642" y="27797"/>
                      <a:pt x="8857" y="27341"/>
                      <a:pt x="9087" y="27111"/>
                    </a:cubicBezTo>
                    <a:lnTo>
                      <a:pt x="9090" y="27107"/>
                    </a:lnTo>
                    <a:cubicBezTo>
                      <a:pt x="9204" y="26996"/>
                      <a:pt x="9355" y="26934"/>
                      <a:pt x="9513" y="26934"/>
                    </a:cubicBezTo>
                    <a:cubicBezTo>
                      <a:pt x="9669" y="26934"/>
                      <a:pt x="9820" y="26996"/>
                      <a:pt x="9930" y="27107"/>
                    </a:cubicBezTo>
                    <a:lnTo>
                      <a:pt x="16623" y="33801"/>
                    </a:lnTo>
                    <a:cubicBezTo>
                      <a:pt x="16741" y="33916"/>
                      <a:pt x="16893" y="33973"/>
                      <a:pt x="17045" y="33973"/>
                    </a:cubicBezTo>
                    <a:cubicBezTo>
                      <a:pt x="17198" y="33973"/>
                      <a:pt x="17350" y="33916"/>
                      <a:pt x="17468" y="33801"/>
                    </a:cubicBezTo>
                    <a:lnTo>
                      <a:pt x="24161" y="27107"/>
                    </a:lnTo>
                    <a:cubicBezTo>
                      <a:pt x="24391" y="26874"/>
                      <a:pt x="24391" y="26500"/>
                      <a:pt x="24161" y="26266"/>
                    </a:cubicBezTo>
                    <a:lnTo>
                      <a:pt x="24082" y="26193"/>
                    </a:lnTo>
                    <a:cubicBezTo>
                      <a:pt x="23852" y="25963"/>
                      <a:pt x="23396" y="25746"/>
                      <a:pt x="23073" y="25714"/>
                    </a:cubicBezTo>
                    <a:cubicBezTo>
                      <a:pt x="23073" y="25714"/>
                      <a:pt x="22167" y="25628"/>
                      <a:pt x="21600" y="25063"/>
                    </a:cubicBezTo>
                    <a:cubicBezTo>
                      <a:pt x="20626" y="24092"/>
                      <a:pt x="20631" y="22513"/>
                      <a:pt x="21600" y="21541"/>
                    </a:cubicBezTo>
                    <a:cubicBezTo>
                      <a:pt x="22087" y="21055"/>
                      <a:pt x="22725" y="20812"/>
                      <a:pt x="23362" y="20812"/>
                    </a:cubicBezTo>
                    <a:cubicBezTo>
                      <a:pt x="24000" y="20812"/>
                      <a:pt x="24637" y="21055"/>
                      <a:pt x="25124" y="21541"/>
                    </a:cubicBezTo>
                    <a:cubicBezTo>
                      <a:pt x="25685" y="22104"/>
                      <a:pt x="25776" y="23016"/>
                      <a:pt x="25776" y="23016"/>
                    </a:cubicBezTo>
                    <a:cubicBezTo>
                      <a:pt x="25805" y="23338"/>
                      <a:pt x="26022" y="23793"/>
                      <a:pt x="26252" y="24025"/>
                    </a:cubicBezTo>
                    <a:lnTo>
                      <a:pt x="26325" y="24099"/>
                    </a:lnTo>
                    <a:cubicBezTo>
                      <a:pt x="26437" y="24209"/>
                      <a:pt x="26588" y="24270"/>
                      <a:pt x="26746" y="24270"/>
                    </a:cubicBezTo>
                    <a:cubicBezTo>
                      <a:pt x="26902" y="24270"/>
                      <a:pt x="27053" y="24209"/>
                      <a:pt x="27165" y="24099"/>
                    </a:cubicBezTo>
                    <a:lnTo>
                      <a:pt x="33858" y="17405"/>
                    </a:lnTo>
                    <a:cubicBezTo>
                      <a:pt x="34088" y="17172"/>
                      <a:pt x="34087" y="16798"/>
                      <a:pt x="33855" y="16566"/>
                    </a:cubicBezTo>
                    <a:lnTo>
                      <a:pt x="28225" y="10937"/>
                    </a:lnTo>
                    <a:lnTo>
                      <a:pt x="27163" y="9874"/>
                    </a:lnTo>
                    <a:cubicBezTo>
                      <a:pt x="27051" y="9763"/>
                      <a:pt x="26900" y="9701"/>
                      <a:pt x="26742" y="9701"/>
                    </a:cubicBezTo>
                    <a:cubicBezTo>
                      <a:pt x="26585" y="9701"/>
                      <a:pt x="26434" y="9763"/>
                      <a:pt x="26322" y="9874"/>
                    </a:cubicBezTo>
                    <a:lnTo>
                      <a:pt x="26252" y="9945"/>
                    </a:lnTo>
                    <a:cubicBezTo>
                      <a:pt x="26022" y="10176"/>
                      <a:pt x="25807" y="10631"/>
                      <a:pt x="25773" y="10959"/>
                    </a:cubicBezTo>
                    <a:cubicBezTo>
                      <a:pt x="25773" y="10959"/>
                      <a:pt x="25687" y="11865"/>
                      <a:pt x="25124" y="12430"/>
                    </a:cubicBezTo>
                    <a:cubicBezTo>
                      <a:pt x="24657" y="12897"/>
                      <a:pt x="24024" y="13159"/>
                      <a:pt x="23363" y="13159"/>
                    </a:cubicBezTo>
                    <a:cubicBezTo>
                      <a:pt x="23351" y="13159"/>
                      <a:pt x="23341" y="13156"/>
                      <a:pt x="23329" y="13156"/>
                    </a:cubicBezTo>
                    <a:cubicBezTo>
                      <a:pt x="23312" y="13156"/>
                      <a:pt x="23293" y="13161"/>
                      <a:pt x="23276" y="13161"/>
                    </a:cubicBezTo>
                    <a:cubicBezTo>
                      <a:pt x="22268" y="13161"/>
                      <a:pt x="21358" y="12553"/>
                      <a:pt x="20974" y="11623"/>
                    </a:cubicBezTo>
                    <a:cubicBezTo>
                      <a:pt x="20588" y="10691"/>
                      <a:pt x="20801" y="9620"/>
                      <a:pt x="21513" y="8908"/>
                    </a:cubicBezTo>
                    <a:cubicBezTo>
                      <a:pt x="22076" y="8345"/>
                      <a:pt x="22987" y="8257"/>
                      <a:pt x="22987" y="8257"/>
                    </a:cubicBezTo>
                    <a:cubicBezTo>
                      <a:pt x="23310" y="8228"/>
                      <a:pt x="23765" y="8010"/>
                      <a:pt x="23996" y="7779"/>
                    </a:cubicBezTo>
                    <a:lnTo>
                      <a:pt x="24117" y="7662"/>
                    </a:lnTo>
                    <a:cubicBezTo>
                      <a:pt x="24345" y="7432"/>
                      <a:pt x="24347" y="7063"/>
                      <a:pt x="24122" y="6831"/>
                    </a:cubicBezTo>
                    <a:lnTo>
                      <a:pt x="23358" y="6067"/>
                    </a:lnTo>
                    <a:lnTo>
                      <a:pt x="17464" y="174"/>
                    </a:lnTo>
                    <a:cubicBezTo>
                      <a:pt x="17353" y="64"/>
                      <a:pt x="17202" y="0"/>
                      <a:pt x="17044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5"/>
              <p:cNvSpPr/>
              <p:nvPr/>
            </p:nvSpPr>
            <p:spPr>
              <a:xfrm flipH="1">
                <a:off x="659595" y="1983375"/>
                <a:ext cx="408862" cy="407494"/>
              </a:xfrm>
              <a:custGeom>
                <a:rect b="b" l="l" r="r" t="t"/>
                <a:pathLst>
                  <a:path extrusionOk="0" h="33972" w="34086">
                    <a:moveTo>
                      <a:pt x="17043" y="1"/>
                    </a:moveTo>
                    <a:cubicBezTo>
                      <a:pt x="16887" y="1"/>
                      <a:pt x="16736" y="61"/>
                      <a:pt x="16624" y="172"/>
                    </a:cubicBezTo>
                    <a:lnTo>
                      <a:pt x="9932" y="6866"/>
                    </a:lnTo>
                    <a:cubicBezTo>
                      <a:pt x="9701" y="7099"/>
                      <a:pt x="9701" y="7475"/>
                      <a:pt x="9932" y="7709"/>
                    </a:cubicBezTo>
                    <a:lnTo>
                      <a:pt x="10003" y="7779"/>
                    </a:lnTo>
                    <a:cubicBezTo>
                      <a:pt x="10235" y="8009"/>
                      <a:pt x="10689" y="8223"/>
                      <a:pt x="11014" y="8254"/>
                    </a:cubicBezTo>
                    <a:cubicBezTo>
                      <a:pt x="11014" y="8254"/>
                      <a:pt x="11923" y="8345"/>
                      <a:pt x="12486" y="8907"/>
                    </a:cubicBezTo>
                    <a:cubicBezTo>
                      <a:pt x="13430" y="9883"/>
                      <a:pt x="13420" y="11436"/>
                      <a:pt x="12459" y="12397"/>
                    </a:cubicBezTo>
                    <a:cubicBezTo>
                      <a:pt x="11973" y="12885"/>
                      <a:pt x="11335" y="13129"/>
                      <a:pt x="10697" y="13129"/>
                    </a:cubicBezTo>
                    <a:cubicBezTo>
                      <a:pt x="10074" y="13129"/>
                      <a:pt x="9450" y="12896"/>
                      <a:pt x="8968" y="12430"/>
                    </a:cubicBezTo>
                    <a:cubicBezTo>
                      <a:pt x="8402" y="11864"/>
                      <a:pt x="8314" y="10958"/>
                      <a:pt x="8314" y="10958"/>
                    </a:cubicBezTo>
                    <a:cubicBezTo>
                      <a:pt x="8280" y="10633"/>
                      <a:pt x="8067" y="10178"/>
                      <a:pt x="7835" y="9948"/>
                    </a:cubicBezTo>
                    <a:lnTo>
                      <a:pt x="7765" y="9873"/>
                    </a:lnTo>
                    <a:cubicBezTo>
                      <a:pt x="7653" y="9763"/>
                      <a:pt x="7502" y="9701"/>
                      <a:pt x="7344" y="9699"/>
                    </a:cubicBezTo>
                    <a:cubicBezTo>
                      <a:pt x="7186" y="9699"/>
                      <a:pt x="7037" y="9763"/>
                      <a:pt x="6926" y="9873"/>
                    </a:cubicBezTo>
                    <a:lnTo>
                      <a:pt x="232" y="16566"/>
                    </a:lnTo>
                    <a:cubicBezTo>
                      <a:pt x="0" y="16800"/>
                      <a:pt x="0" y="17174"/>
                      <a:pt x="232" y="17406"/>
                    </a:cubicBezTo>
                    <a:lnTo>
                      <a:pt x="6170" y="23347"/>
                    </a:lnTo>
                    <a:lnTo>
                      <a:pt x="6167" y="23347"/>
                    </a:lnTo>
                    <a:lnTo>
                      <a:pt x="6929" y="24109"/>
                    </a:lnTo>
                    <a:cubicBezTo>
                      <a:pt x="7154" y="24343"/>
                      <a:pt x="7152" y="24712"/>
                      <a:pt x="6924" y="24942"/>
                    </a:cubicBezTo>
                    <a:lnTo>
                      <a:pt x="6805" y="25059"/>
                    </a:lnTo>
                    <a:cubicBezTo>
                      <a:pt x="6574" y="25290"/>
                      <a:pt x="6119" y="25508"/>
                      <a:pt x="5794" y="25537"/>
                    </a:cubicBezTo>
                    <a:cubicBezTo>
                      <a:pt x="5794" y="25537"/>
                      <a:pt x="4883" y="25625"/>
                      <a:pt x="4322" y="26188"/>
                    </a:cubicBezTo>
                    <a:cubicBezTo>
                      <a:pt x="3610" y="26900"/>
                      <a:pt x="3397" y="27971"/>
                      <a:pt x="3781" y="28903"/>
                    </a:cubicBezTo>
                    <a:cubicBezTo>
                      <a:pt x="4167" y="29833"/>
                      <a:pt x="5075" y="30441"/>
                      <a:pt x="6083" y="30441"/>
                    </a:cubicBezTo>
                    <a:cubicBezTo>
                      <a:pt x="6102" y="30441"/>
                      <a:pt x="6119" y="30436"/>
                      <a:pt x="6138" y="30436"/>
                    </a:cubicBezTo>
                    <a:cubicBezTo>
                      <a:pt x="6148" y="30436"/>
                      <a:pt x="6158" y="30437"/>
                      <a:pt x="6170" y="30437"/>
                    </a:cubicBezTo>
                    <a:cubicBezTo>
                      <a:pt x="6173" y="30437"/>
                      <a:pt x="6175" y="30437"/>
                      <a:pt x="6177" y="30437"/>
                    </a:cubicBezTo>
                    <a:cubicBezTo>
                      <a:pt x="6835" y="30437"/>
                      <a:pt x="7466" y="30175"/>
                      <a:pt x="7933" y="29710"/>
                    </a:cubicBezTo>
                    <a:cubicBezTo>
                      <a:pt x="8494" y="29145"/>
                      <a:pt x="8582" y="28239"/>
                      <a:pt x="8582" y="28239"/>
                    </a:cubicBezTo>
                    <a:cubicBezTo>
                      <a:pt x="8614" y="27911"/>
                      <a:pt x="8829" y="27456"/>
                      <a:pt x="9059" y="27225"/>
                    </a:cubicBezTo>
                    <a:lnTo>
                      <a:pt x="9129" y="27154"/>
                    </a:lnTo>
                    <a:cubicBezTo>
                      <a:pt x="9243" y="27043"/>
                      <a:pt x="9394" y="26981"/>
                      <a:pt x="9551" y="26981"/>
                    </a:cubicBezTo>
                    <a:cubicBezTo>
                      <a:pt x="9708" y="26981"/>
                      <a:pt x="9859" y="27043"/>
                      <a:pt x="9970" y="27154"/>
                    </a:cubicBezTo>
                    <a:lnTo>
                      <a:pt x="11033" y="28217"/>
                    </a:lnTo>
                    <a:lnTo>
                      <a:pt x="11033" y="28211"/>
                    </a:lnTo>
                    <a:lnTo>
                      <a:pt x="16621" y="33800"/>
                    </a:lnTo>
                    <a:cubicBezTo>
                      <a:pt x="16734" y="33909"/>
                      <a:pt x="16885" y="33971"/>
                      <a:pt x="17043" y="33971"/>
                    </a:cubicBezTo>
                    <a:cubicBezTo>
                      <a:pt x="17192" y="33970"/>
                      <a:pt x="17337" y="33913"/>
                      <a:pt x="17445" y="33810"/>
                    </a:cubicBezTo>
                    <a:cubicBezTo>
                      <a:pt x="17450" y="33805"/>
                      <a:pt x="17457" y="33803"/>
                      <a:pt x="17462" y="33800"/>
                    </a:cubicBezTo>
                    <a:lnTo>
                      <a:pt x="23088" y="28172"/>
                    </a:lnTo>
                    <a:lnTo>
                      <a:pt x="24154" y="27106"/>
                    </a:lnTo>
                    <a:cubicBezTo>
                      <a:pt x="24209" y="27053"/>
                      <a:pt x="24274" y="27010"/>
                      <a:pt x="24346" y="26981"/>
                    </a:cubicBezTo>
                    <a:cubicBezTo>
                      <a:pt x="24418" y="26951"/>
                      <a:pt x="24494" y="26937"/>
                      <a:pt x="24569" y="26937"/>
                    </a:cubicBezTo>
                    <a:cubicBezTo>
                      <a:pt x="24724" y="26937"/>
                      <a:pt x="24876" y="26998"/>
                      <a:pt x="24990" y="27113"/>
                    </a:cubicBezTo>
                    <a:lnTo>
                      <a:pt x="25063" y="27187"/>
                    </a:lnTo>
                    <a:cubicBezTo>
                      <a:pt x="25067" y="27190"/>
                      <a:pt x="25070" y="27195"/>
                      <a:pt x="25074" y="27199"/>
                    </a:cubicBezTo>
                    <a:cubicBezTo>
                      <a:pt x="25274" y="27444"/>
                      <a:pt x="25450" y="27834"/>
                      <a:pt x="25480" y="28124"/>
                    </a:cubicBezTo>
                    <a:cubicBezTo>
                      <a:pt x="25480" y="28124"/>
                      <a:pt x="25556" y="28865"/>
                      <a:pt x="25985" y="29423"/>
                    </a:cubicBezTo>
                    <a:cubicBezTo>
                      <a:pt x="26049" y="29516"/>
                      <a:pt x="26119" y="29603"/>
                      <a:pt x="26198" y="29684"/>
                    </a:cubicBezTo>
                    <a:cubicBezTo>
                      <a:pt x="26689" y="30182"/>
                      <a:pt x="27336" y="30431"/>
                      <a:pt x="27983" y="30431"/>
                    </a:cubicBezTo>
                    <a:cubicBezTo>
                      <a:pt x="28624" y="30431"/>
                      <a:pt x="29265" y="30187"/>
                      <a:pt x="29754" y="29698"/>
                    </a:cubicBezTo>
                    <a:cubicBezTo>
                      <a:pt x="30737" y="28716"/>
                      <a:pt x="30732" y="27120"/>
                      <a:pt x="29742" y="26143"/>
                    </a:cubicBezTo>
                    <a:cubicBezTo>
                      <a:pt x="29667" y="26069"/>
                      <a:pt x="29584" y="26001"/>
                      <a:pt x="29497" y="25941"/>
                    </a:cubicBezTo>
                    <a:cubicBezTo>
                      <a:pt x="28937" y="25500"/>
                      <a:pt x="28182" y="25421"/>
                      <a:pt x="28182" y="25421"/>
                    </a:cubicBezTo>
                    <a:cubicBezTo>
                      <a:pt x="27878" y="25392"/>
                      <a:pt x="27470" y="25203"/>
                      <a:pt x="27226" y="24990"/>
                    </a:cubicBezTo>
                    <a:lnTo>
                      <a:pt x="27168" y="24932"/>
                    </a:lnTo>
                    <a:cubicBezTo>
                      <a:pt x="26938" y="24703"/>
                      <a:pt x="26936" y="24331"/>
                      <a:pt x="27164" y="24099"/>
                    </a:cubicBezTo>
                    <a:lnTo>
                      <a:pt x="29146" y="22115"/>
                    </a:lnTo>
                    <a:lnTo>
                      <a:pt x="33856" y="17407"/>
                    </a:lnTo>
                    <a:cubicBezTo>
                      <a:pt x="33861" y="17402"/>
                      <a:pt x="33861" y="17397"/>
                      <a:pt x="33866" y="17392"/>
                    </a:cubicBezTo>
                    <a:cubicBezTo>
                      <a:pt x="34086" y="17160"/>
                      <a:pt x="34081" y="16795"/>
                      <a:pt x="33856" y="16566"/>
                    </a:cubicBezTo>
                    <a:lnTo>
                      <a:pt x="27162" y="9873"/>
                    </a:lnTo>
                    <a:cubicBezTo>
                      <a:pt x="27052" y="9764"/>
                      <a:pt x="26905" y="9701"/>
                      <a:pt x="26750" y="9701"/>
                    </a:cubicBezTo>
                    <a:cubicBezTo>
                      <a:pt x="26748" y="9701"/>
                      <a:pt x="26746" y="9701"/>
                      <a:pt x="26744" y="9701"/>
                    </a:cubicBezTo>
                    <a:cubicBezTo>
                      <a:pt x="26586" y="9701"/>
                      <a:pt x="26435" y="9763"/>
                      <a:pt x="26323" y="9873"/>
                    </a:cubicBezTo>
                    <a:lnTo>
                      <a:pt x="26249" y="9948"/>
                    </a:lnTo>
                    <a:cubicBezTo>
                      <a:pt x="26019" y="10178"/>
                      <a:pt x="25803" y="10635"/>
                      <a:pt x="25774" y="10961"/>
                    </a:cubicBezTo>
                    <a:cubicBezTo>
                      <a:pt x="25774" y="10961"/>
                      <a:pt x="25685" y="11869"/>
                      <a:pt x="25122" y="12434"/>
                    </a:cubicBezTo>
                    <a:cubicBezTo>
                      <a:pt x="24634" y="12928"/>
                      <a:pt x="23990" y="13175"/>
                      <a:pt x="23347" y="13175"/>
                    </a:cubicBezTo>
                    <a:cubicBezTo>
                      <a:pt x="22709" y="13175"/>
                      <a:pt x="22072" y="12932"/>
                      <a:pt x="21586" y="12446"/>
                    </a:cubicBezTo>
                    <a:cubicBezTo>
                      <a:pt x="20608" y="11467"/>
                      <a:pt x="20613" y="9881"/>
                      <a:pt x="21598" y="8910"/>
                    </a:cubicBezTo>
                    <a:cubicBezTo>
                      <a:pt x="22163" y="8347"/>
                      <a:pt x="23071" y="8258"/>
                      <a:pt x="23071" y="8258"/>
                    </a:cubicBezTo>
                    <a:cubicBezTo>
                      <a:pt x="23395" y="8227"/>
                      <a:pt x="23850" y="8014"/>
                      <a:pt x="24080" y="7782"/>
                    </a:cubicBezTo>
                    <a:lnTo>
                      <a:pt x="24159" y="7709"/>
                    </a:lnTo>
                    <a:cubicBezTo>
                      <a:pt x="24389" y="7475"/>
                      <a:pt x="24389" y="7099"/>
                      <a:pt x="24159" y="6866"/>
                    </a:cubicBezTo>
                    <a:lnTo>
                      <a:pt x="17465" y="172"/>
                    </a:lnTo>
                    <a:cubicBezTo>
                      <a:pt x="17352" y="63"/>
                      <a:pt x="17201" y="1"/>
                      <a:pt x="17043" y="1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 flipH="1">
                <a:off x="451107" y="2189486"/>
                <a:ext cx="411261" cy="409845"/>
              </a:xfrm>
              <a:custGeom>
                <a:rect b="b" l="l" r="r" t="t"/>
                <a:pathLst>
                  <a:path extrusionOk="0" h="34168" w="34286">
                    <a:moveTo>
                      <a:pt x="17145" y="1"/>
                    </a:moveTo>
                    <a:cubicBezTo>
                      <a:pt x="16992" y="1"/>
                      <a:pt x="16839" y="59"/>
                      <a:pt x="16722" y="176"/>
                    </a:cubicBezTo>
                    <a:lnTo>
                      <a:pt x="16686" y="210"/>
                    </a:lnTo>
                    <a:cubicBezTo>
                      <a:pt x="16681" y="215"/>
                      <a:pt x="16681" y="220"/>
                      <a:pt x="16676" y="225"/>
                    </a:cubicBezTo>
                    <a:lnTo>
                      <a:pt x="11966" y="4935"/>
                    </a:lnTo>
                    <a:lnTo>
                      <a:pt x="9984" y="6917"/>
                    </a:lnTo>
                    <a:cubicBezTo>
                      <a:pt x="9756" y="7149"/>
                      <a:pt x="9758" y="7521"/>
                      <a:pt x="9988" y="7751"/>
                    </a:cubicBezTo>
                    <a:lnTo>
                      <a:pt x="10048" y="7810"/>
                    </a:lnTo>
                    <a:cubicBezTo>
                      <a:pt x="10290" y="8021"/>
                      <a:pt x="10698" y="8211"/>
                      <a:pt x="11002" y="8239"/>
                    </a:cubicBezTo>
                    <a:cubicBezTo>
                      <a:pt x="11002" y="8239"/>
                      <a:pt x="11759" y="8319"/>
                      <a:pt x="12317" y="8760"/>
                    </a:cubicBezTo>
                    <a:cubicBezTo>
                      <a:pt x="12404" y="8821"/>
                      <a:pt x="12487" y="8887"/>
                      <a:pt x="12562" y="8963"/>
                    </a:cubicBezTo>
                    <a:cubicBezTo>
                      <a:pt x="13552" y="9938"/>
                      <a:pt x="13559" y="11536"/>
                      <a:pt x="12576" y="12516"/>
                    </a:cubicBezTo>
                    <a:cubicBezTo>
                      <a:pt x="12086" y="13006"/>
                      <a:pt x="11445" y="13250"/>
                      <a:pt x="10804" y="13250"/>
                    </a:cubicBezTo>
                    <a:cubicBezTo>
                      <a:pt x="10156" y="13250"/>
                      <a:pt x="9509" y="13001"/>
                      <a:pt x="9018" y="12502"/>
                    </a:cubicBezTo>
                    <a:cubicBezTo>
                      <a:pt x="8939" y="12421"/>
                      <a:pt x="8869" y="12335"/>
                      <a:pt x="8807" y="12241"/>
                    </a:cubicBezTo>
                    <a:cubicBezTo>
                      <a:pt x="8376" y="11683"/>
                      <a:pt x="8300" y="10944"/>
                      <a:pt x="8300" y="10944"/>
                    </a:cubicBezTo>
                    <a:cubicBezTo>
                      <a:pt x="8271" y="10652"/>
                      <a:pt x="8094" y="10264"/>
                      <a:pt x="7894" y="10017"/>
                    </a:cubicBezTo>
                    <a:cubicBezTo>
                      <a:pt x="7890" y="10013"/>
                      <a:pt x="7887" y="10008"/>
                      <a:pt x="7883" y="10005"/>
                    </a:cubicBezTo>
                    <a:lnTo>
                      <a:pt x="7810" y="9933"/>
                    </a:lnTo>
                    <a:cubicBezTo>
                      <a:pt x="7697" y="9818"/>
                      <a:pt x="7544" y="9756"/>
                      <a:pt x="7388" y="9756"/>
                    </a:cubicBezTo>
                    <a:cubicBezTo>
                      <a:pt x="7313" y="9756"/>
                      <a:pt x="7238" y="9770"/>
                      <a:pt x="7166" y="9799"/>
                    </a:cubicBezTo>
                    <a:cubicBezTo>
                      <a:pt x="7096" y="9828"/>
                      <a:pt x="7029" y="9871"/>
                      <a:pt x="6974" y="9924"/>
                    </a:cubicBezTo>
                    <a:lnTo>
                      <a:pt x="5908" y="10990"/>
                    </a:lnTo>
                    <a:lnTo>
                      <a:pt x="282" y="16618"/>
                    </a:lnTo>
                    <a:cubicBezTo>
                      <a:pt x="277" y="16623"/>
                      <a:pt x="270" y="16624"/>
                      <a:pt x="265" y="16628"/>
                    </a:cubicBezTo>
                    <a:lnTo>
                      <a:pt x="236" y="16662"/>
                    </a:lnTo>
                    <a:cubicBezTo>
                      <a:pt x="0" y="16896"/>
                      <a:pt x="0" y="17275"/>
                      <a:pt x="236" y="17510"/>
                    </a:cubicBezTo>
                    <a:lnTo>
                      <a:pt x="6965" y="24238"/>
                    </a:lnTo>
                    <a:cubicBezTo>
                      <a:pt x="7082" y="24355"/>
                      <a:pt x="7235" y="24414"/>
                      <a:pt x="7388" y="24414"/>
                    </a:cubicBezTo>
                    <a:cubicBezTo>
                      <a:pt x="7541" y="24414"/>
                      <a:pt x="7695" y="24355"/>
                      <a:pt x="7811" y="24238"/>
                    </a:cubicBezTo>
                    <a:lnTo>
                      <a:pt x="7882" y="24168"/>
                    </a:lnTo>
                    <a:cubicBezTo>
                      <a:pt x="8115" y="23932"/>
                      <a:pt x="8330" y="23478"/>
                      <a:pt x="8364" y="23150"/>
                    </a:cubicBezTo>
                    <a:cubicBezTo>
                      <a:pt x="8364" y="23150"/>
                      <a:pt x="8450" y="22237"/>
                      <a:pt x="9016" y="21669"/>
                    </a:cubicBezTo>
                    <a:cubicBezTo>
                      <a:pt x="9506" y="21169"/>
                      <a:pt x="10154" y="20919"/>
                      <a:pt x="10803" y="20919"/>
                    </a:cubicBezTo>
                    <a:cubicBezTo>
                      <a:pt x="11444" y="20919"/>
                      <a:pt x="12085" y="21163"/>
                      <a:pt x="12574" y="21653"/>
                    </a:cubicBezTo>
                    <a:cubicBezTo>
                      <a:pt x="13559" y="22637"/>
                      <a:pt x="13552" y="24236"/>
                      <a:pt x="12559" y="25211"/>
                    </a:cubicBezTo>
                    <a:cubicBezTo>
                      <a:pt x="11994" y="25777"/>
                      <a:pt x="11081" y="25867"/>
                      <a:pt x="11081" y="25867"/>
                    </a:cubicBezTo>
                    <a:cubicBezTo>
                      <a:pt x="10753" y="25898"/>
                      <a:pt x="10295" y="26116"/>
                      <a:pt x="10063" y="26346"/>
                    </a:cubicBezTo>
                    <a:lnTo>
                      <a:pt x="9989" y="26419"/>
                    </a:lnTo>
                    <a:cubicBezTo>
                      <a:pt x="9758" y="26653"/>
                      <a:pt x="9758" y="27030"/>
                      <a:pt x="9989" y="27264"/>
                    </a:cubicBezTo>
                    <a:lnTo>
                      <a:pt x="16722" y="33995"/>
                    </a:lnTo>
                    <a:cubicBezTo>
                      <a:pt x="16839" y="34110"/>
                      <a:pt x="16991" y="34168"/>
                      <a:pt x="17144" y="34168"/>
                    </a:cubicBezTo>
                    <a:cubicBezTo>
                      <a:pt x="17296" y="34168"/>
                      <a:pt x="17448" y="34110"/>
                      <a:pt x="17565" y="33995"/>
                    </a:cubicBezTo>
                    <a:lnTo>
                      <a:pt x="24296" y="27264"/>
                    </a:lnTo>
                    <a:cubicBezTo>
                      <a:pt x="24414" y="27148"/>
                      <a:pt x="24567" y="27090"/>
                      <a:pt x="24720" y="27090"/>
                    </a:cubicBezTo>
                    <a:cubicBezTo>
                      <a:pt x="24873" y="27090"/>
                      <a:pt x="25027" y="27148"/>
                      <a:pt x="25144" y="27264"/>
                    </a:cubicBezTo>
                    <a:lnTo>
                      <a:pt x="25264" y="27384"/>
                    </a:lnTo>
                    <a:cubicBezTo>
                      <a:pt x="25496" y="27619"/>
                      <a:pt x="25712" y="28077"/>
                      <a:pt x="25743" y="28402"/>
                    </a:cubicBezTo>
                    <a:cubicBezTo>
                      <a:pt x="25743" y="28402"/>
                      <a:pt x="25832" y="29315"/>
                      <a:pt x="26399" y="29883"/>
                    </a:cubicBezTo>
                    <a:cubicBezTo>
                      <a:pt x="26888" y="30368"/>
                      <a:pt x="27526" y="30611"/>
                      <a:pt x="28165" y="30611"/>
                    </a:cubicBezTo>
                    <a:cubicBezTo>
                      <a:pt x="28806" y="30611"/>
                      <a:pt x="29447" y="30366"/>
                      <a:pt x="29936" y="29878"/>
                    </a:cubicBezTo>
                    <a:cubicBezTo>
                      <a:pt x="30913" y="28901"/>
                      <a:pt x="30914" y="27319"/>
                      <a:pt x="29943" y="26340"/>
                    </a:cubicBezTo>
                    <a:lnTo>
                      <a:pt x="29943" y="26340"/>
                    </a:lnTo>
                    <a:lnTo>
                      <a:pt x="29943" y="26344"/>
                    </a:lnTo>
                    <a:cubicBezTo>
                      <a:pt x="29373" y="25774"/>
                      <a:pt x="28460" y="25688"/>
                      <a:pt x="28460" y="25688"/>
                    </a:cubicBezTo>
                    <a:cubicBezTo>
                      <a:pt x="28132" y="25654"/>
                      <a:pt x="27677" y="25439"/>
                      <a:pt x="27442" y="25206"/>
                    </a:cubicBezTo>
                    <a:lnTo>
                      <a:pt x="27322" y="25084"/>
                    </a:lnTo>
                    <a:cubicBezTo>
                      <a:pt x="27092" y="24851"/>
                      <a:pt x="27092" y="24475"/>
                      <a:pt x="27322" y="24241"/>
                    </a:cubicBezTo>
                    <a:lnTo>
                      <a:pt x="34054" y="17508"/>
                    </a:lnTo>
                    <a:cubicBezTo>
                      <a:pt x="34285" y="17275"/>
                      <a:pt x="34285" y="16897"/>
                      <a:pt x="34054" y="16664"/>
                    </a:cubicBezTo>
                    <a:lnTo>
                      <a:pt x="27322" y="9933"/>
                    </a:lnTo>
                    <a:cubicBezTo>
                      <a:pt x="27090" y="9698"/>
                      <a:pt x="27090" y="9320"/>
                      <a:pt x="27322" y="9085"/>
                    </a:cubicBezTo>
                    <a:lnTo>
                      <a:pt x="27327" y="9081"/>
                    </a:lnTo>
                    <a:cubicBezTo>
                      <a:pt x="27559" y="8848"/>
                      <a:pt x="28017" y="8635"/>
                      <a:pt x="28345" y="8601"/>
                    </a:cubicBezTo>
                    <a:cubicBezTo>
                      <a:pt x="28345" y="8601"/>
                      <a:pt x="29258" y="8515"/>
                      <a:pt x="29825" y="7947"/>
                    </a:cubicBezTo>
                    <a:cubicBezTo>
                      <a:pt x="30817" y="6972"/>
                      <a:pt x="30823" y="5372"/>
                      <a:pt x="29840" y="4389"/>
                    </a:cubicBezTo>
                    <a:cubicBezTo>
                      <a:pt x="29350" y="3899"/>
                      <a:pt x="28709" y="3655"/>
                      <a:pt x="28068" y="3655"/>
                    </a:cubicBezTo>
                    <a:cubicBezTo>
                      <a:pt x="27420" y="3655"/>
                      <a:pt x="26771" y="3905"/>
                      <a:pt x="26280" y="4404"/>
                    </a:cubicBezTo>
                    <a:cubicBezTo>
                      <a:pt x="25716" y="4969"/>
                      <a:pt x="25628" y="5887"/>
                      <a:pt x="25628" y="5887"/>
                    </a:cubicBezTo>
                    <a:cubicBezTo>
                      <a:pt x="25596" y="6210"/>
                      <a:pt x="25381" y="6670"/>
                      <a:pt x="25146" y="6903"/>
                    </a:cubicBezTo>
                    <a:lnTo>
                      <a:pt x="25144" y="6907"/>
                    </a:lnTo>
                    <a:cubicBezTo>
                      <a:pt x="25027" y="7023"/>
                      <a:pt x="24873" y="7081"/>
                      <a:pt x="24720" y="7081"/>
                    </a:cubicBezTo>
                    <a:cubicBezTo>
                      <a:pt x="24567" y="7081"/>
                      <a:pt x="24414" y="7023"/>
                      <a:pt x="24296" y="6907"/>
                    </a:cubicBezTo>
                    <a:lnTo>
                      <a:pt x="17567" y="176"/>
                    </a:lnTo>
                    <a:cubicBezTo>
                      <a:pt x="17450" y="59"/>
                      <a:pt x="17297" y="1"/>
                      <a:pt x="17145" y="1"/>
                    </a:cubicBez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4" name="Google Shape;314;p15"/>
            <p:cNvSpPr txBox="1"/>
            <p:nvPr/>
          </p:nvSpPr>
          <p:spPr>
            <a:xfrm>
              <a:off x="2336050" y="2995800"/>
              <a:ext cx="1082100" cy="5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Arithmetic Operators</a:t>
              </a:r>
              <a:endParaRPr b="1" sz="8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15" name="Google Shape;315;p15"/>
            <p:cNvSpPr txBox="1"/>
            <p:nvPr/>
          </p:nvSpPr>
          <p:spPr>
            <a:xfrm>
              <a:off x="3137788" y="2279250"/>
              <a:ext cx="1082100" cy="5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Bitwise </a:t>
              </a:r>
              <a:r>
                <a:rPr b="1" lang="en" sz="1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Operators</a:t>
              </a:r>
              <a:endParaRPr b="1" sz="8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16" name="Google Shape;316;p15"/>
            <p:cNvSpPr txBox="1"/>
            <p:nvPr/>
          </p:nvSpPr>
          <p:spPr>
            <a:xfrm>
              <a:off x="3933825" y="2963900"/>
              <a:ext cx="1113000" cy="5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Assignment Operators</a:t>
              </a:r>
              <a:endParaRPr b="1" sz="8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17" name="Google Shape;317;p15"/>
            <p:cNvSpPr txBox="1"/>
            <p:nvPr/>
          </p:nvSpPr>
          <p:spPr>
            <a:xfrm>
              <a:off x="4652500" y="2158325"/>
              <a:ext cx="1113000" cy="5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Relational </a:t>
              </a:r>
              <a:r>
                <a:rPr b="1" lang="en" sz="1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Operators</a:t>
              </a:r>
              <a:endParaRPr b="1" sz="8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18" name="Google Shape;318;p15"/>
            <p:cNvSpPr txBox="1"/>
            <p:nvPr/>
          </p:nvSpPr>
          <p:spPr>
            <a:xfrm>
              <a:off x="5314650" y="2963900"/>
              <a:ext cx="1113000" cy="5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Logical </a:t>
              </a:r>
              <a:r>
                <a:rPr b="1" lang="en" sz="1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Operators</a:t>
              </a:r>
              <a:endParaRPr b="1" sz="8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19" name="Google Shape;319;p15"/>
            <p:cNvSpPr txBox="1"/>
            <p:nvPr/>
          </p:nvSpPr>
          <p:spPr>
            <a:xfrm>
              <a:off x="6135250" y="2279250"/>
              <a:ext cx="1182000" cy="5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Membership</a:t>
              </a:r>
              <a:r>
                <a:rPr b="1" lang="en" sz="1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 Operators</a:t>
              </a:r>
              <a:endParaRPr b="1" sz="8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20" name="Google Shape;320;p15"/>
            <p:cNvSpPr txBox="1"/>
            <p:nvPr/>
          </p:nvSpPr>
          <p:spPr>
            <a:xfrm>
              <a:off x="6982625" y="2995800"/>
              <a:ext cx="1182000" cy="5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Identity </a:t>
              </a:r>
              <a:r>
                <a:rPr b="1" lang="en" sz="1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Operators</a:t>
              </a:r>
              <a:endParaRPr b="1" sz="8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Google Shape;855;p42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856" name="Google Shape;856;p42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9" name="Google Shape;859;p42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0" name="Google Shape;860;p42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861" name="Google Shape;861;p42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4" name="Google Shape;864;p42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Lms activity</a:t>
            </a:r>
            <a:endParaRPr b="0" i="0" sz="36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Google Shape;869;p43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870" name="Google Shape;870;p43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3" name="Google Shape;873;p43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4" name="Google Shape;874;p43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875" name="Google Shape;875;p43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8" name="Google Shape;878;p43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identity</a:t>
            </a: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79" name="Google Shape;879;p43"/>
          <p:cNvSpPr txBox="1"/>
          <p:nvPr/>
        </p:nvSpPr>
        <p:spPr>
          <a:xfrm flipH="1">
            <a:off x="4798250" y="1926250"/>
            <a:ext cx="3985800" cy="17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Identity operators are used to determine whether a value is of a certain class or type. They are usually used to determine the type of data a certain variable contains. 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80" name="Google Shape;880;p43"/>
          <p:cNvSpPr/>
          <p:nvPr/>
        </p:nvSpPr>
        <p:spPr>
          <a:xfrm>
            <a:off x="5077000" y="1215250"/>
            <a:ext cx="2497500" cy="7110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43"/>
          <p:cNvSpPr txBox="1"/>
          <p:nvPr/>
        </p:nvSpPr>
        <p:spPr>
          <a:xfrm>
            <a:off x="5219700" y="1283750"/>
            <a:ext cx="220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What are identity  operators?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82" name="Google Shape;882;p43"/>
          <p:cNvPicPr preferRelativeResize="0"/>
          <p:nvPr/>
        </p:nvPicPr>
        <p:blipFill rotWithShape="1">
          <a:blip r:embed="rId3">
            <a:alphaModFix/>
          </a:blip>
          <a:srcRect b="0" l="75846" r="0" t="51071"/>
          <a:stretch/>
        </p:blipFill>
        <p:spPr>
          <a:xfrm>
            <a:off x="608000" y="1099813"/>
            <a:ext cx="4041948" cy="2822556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43"/>
          <p:cNvSpPr txBox="1"/>
          <p:nvPr/>
        </p:nvSpPr>
        <p:spPr>
          <a:xfrm>
            <a:off x="316950" y="3673150"/>
            <a:ext cx="8542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rPr>
              <a:t>There are two types of identity operators.</a:t>
            </a:r>
            <a:endParaRPr b="1" sz="1600">
              <a:solidFill>
                <a:srgbClr val="0000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rPr>
              <a:t>is </a:t>
            </a:r>
            <a:r>
              <a:rPr b="1"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- will return output as True if the operands are identical or refer to the same object.</a:t>
            </a:r>
            <a:endParaRPr b="1"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Such as x is true. </a:t>
            </a:r>
            <a:endParaRPr b="1" sz="1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rPr>
              <a:t>is not</a:t>
            </a:r>
            <a:r>
              <a:rPr b="1"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- will return output as True if the operands are not identical or do not refer to the same object.</a:t>
            </a:r>
            <a:endParaRPr b="1"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8" name="Google Shape;888;p44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889" name="Google Shape;889;p44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2" name="Google Shape;892;p44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3" name="Google Shape;893;p44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894" name="Google Shape;894;p44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7" name="Google Shape;897;p44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identity</a:t>
            </a: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98" name="Google Shape;898;p44"/>
          <p:cNvSpPr txBox="1"/>
          <p:nvPr/>
        </p:nvSpPr>
        <p:spPr>
          <a:xfrm flipH="1">
            <a:off x="4698425" y="2174125"/>
            <a:ext cx="37161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True if the operands are identical (refer to the same object).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          Example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99" name="Google Shape;899;p44"/>
          <p:cNvSpPr/>
          <p:nvPr/>
        </p:nvSpPr>
        <p:spPr>
          <a:xfrm>
            <a:off x="5077000" y="1215250"/>
            <a:ext cx="2497500" cy="7110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44"/>
          <p:cNvSpPr txBox="1"/>
          <p:nvPr/>
        </p:nvSpPr>
        <p:spPr>
          <a:xfrm>
            <a:off x="5319675" y="1283750"/>
            <a:ext cx="20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is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01" name="Google Shape;901;p44"/>
          <p:cNvSpPr txBox="1"/>
          <p:nvPr/>
        </p:nvSpPr>
        <p:spPr>
          <a:xfrm>
            <a:off x="800164" y="2331327"/>
            <a:ext cx="30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1163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02" name="Google Shape;902;p44"/>
          <p:cNvSpPr/>
          <p:nvPr/>
        </p:nvSpPr>
        <p:spPr>
          <a:xfrm>
            <a:off x="5077000" y="3494500"/>
            <a:ext cx="2154600" cy="1082700"/>
          </a:xfrm>
          <a:prstGeom prst="roundRect">
            <a:avLst>
              <a:gd fmla="val 16667" name="adj"/>
            </a:avLst>
          </a:prstGeom>
          <a:solidFill>
            <a:srgbClr val="F4DC9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03" name="Google Shape;903;p44"/>
          <p:cNvSpPr txBox="1"/>
          <p:nvPr/>
        </p:nvSpPr>
        <p:spPr>
          <a:xfrm>
            <a:off x="5250975" y="3709000"/>
            <a:ext cx="1903800" cy="5727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  <a:highlight>
                <a:srgbClr val="FFFFFE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FFFFFE"/>
                </a:highlight>
                <a:latin typeface="Quicksand"/>
                <a:ea typeface="Quicksand"/>
                <a:cs typeface="Quicksand"/>
                <a:sym typeface="Quicksand"/>
              </a:rPr>
              <a:t>x = [1, 2, 3, 4, 5, 6]</a:t>
            </a:r>
            <a:endParaRPr b="1" sz="1700">
              <a:solidFill>
                <a:schemeClr val="dk1"/>
              </a:solidFill>
              <a:highlight>
                <a:srgbClr val="FFFFFE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FFFFFE"/>
                </a:highlight>
                <a:latin typeface="Quicksand"/>
                <a:ea typeface="Quicksand"/>
                <a:cs typeface="Quicksand"/>
                <a:sym typeface="Quicksand"/>
              </a:rPr>
              <a:t>print(x is x)</a:t>
            </a:r>
            <a:endParaRPr b="1" sz="1700">
              <a:solidFill>
                <a:schemeClr val="dk1"/>
              </a:solidFill>
              <a:highlight>
                <a:srgbClr val="FFFFFE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904" name="Google Shape;9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75" y="1283750"/>
            <a:ext cx="3293425" cy="32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44"/>
          <p:cNvSpPr txBox="1"/>
          <p:nvPr/>
        </p:nvSpPr>
        <p:spPr>
          <a:xfrm>
            <a:off x="5051375" y="4581575"/>
            <a:ext cx="2154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Output: True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0" name="Google Shape;910;p45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911" name="Google Shape;911;p45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4" name="Google Shape;914;p45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5" name="Google Shape;915;p45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916" name="Google Shape;916;p45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9" name="Google Shape;919;p45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identity</a:t>
            </a: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20" name="Google Shape;920;p45"/>
          <p:cNvSpPr txBox="1"/>
          <p:nvPr/>
        </p:nvSpPr>
        <p:spPr>
          <a:xfrm flipH="1">
            <a:off x="4698425" y="2174125"/>
            <a:ext cx="37161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True if the operands are not identical (do not refer to the same object)</a:t>
            </a:r>
            <a:endParaRPr sz="11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               Example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21" name="Google Shape;921;p45"/>
          <p:cNvSpPr/>
          <p:nvPr/>
        </p:nvSpPr>
        <p:spPr>
          <a:xfrm>
            <a:off x="5077000" y="1215250"/>
            <a:ext cx="2497500" cy="7110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45"/>
          <p:cNvSpPr txBox="1"/>
          <p:nvPr/>
        </p:nvSpPr>
        <p:spPr>
          <a:xfrm>
            <a:off x="5319675" y="1283750"/>
            <a:ext cx="20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Is not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23" name="Google Shape;923;p45"/>
          <p:cNvSpPr txBox="1"/>
          <p:nvPr/>
        </p:nvSpPr>
        <p:spPr>
          <a:xfrm>
            <a:off x="800164" y="2331327"/>
            <a:ext cx="30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1163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24" name="Google Shape;924;p45"/>
          <p:cNvSpPr/>
          <p:nvPr/>
        </p:nvSpPr>
        <p:spPr>
          <a:xfrm>
            <a:off x="4997250" y="3509500"/>
            <a:ext cx="2497500" cy="865800"/>
          </a:xfrm>
          <a:prstGeom prst="roundRect">
            <a:avLst>
              <a:gd fmla="val 16667" name="adj"/>
            </a:avLst>
          </a:prstGeom>
          <a:solidFill>
            <a:srgbClr val="F4DC9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25" name="Google Shape;925;p45"/>
          <p:cNvSpPr txBox="1"/>
          <p:nvPr/>
        </p:nvSpPr>
        <p:spPr>
          <a:xfrm>
            <a:off x="5235625" y="3632800"/>
            <a:ext cx="19704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  <a:highlight>
                <a:srgbClr val="FFFFFE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FFFFFE"/>
                </a:highlight>
                <a:latin typeface="Quicksand"/>
                <a:ea typeface="Quicksand"/>
                <a:cs typeface="Quicksand"/>
                <a:sym typeface="Quicksand"/>
              </a:rPr>
              <a:t>x = [1, 2, 3, 4, 5, 6]</a:t>
            </a:r>
            <a:endParaRPr b="1" sz="1700">
              <a:solidFill>
                <a:schemeClr val="dk1"/>
              </a:solidFill>
              <a:highlight>
                <a:srgbClr val="FFFFFE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FFFFFE"/>
                </a:highlight>
                <a:latin typeface="Quicksand"/>
                <a:ea typeface="Quicksand"/>
                <a:cs typeface="Quicksand"/>
                <a:sym typeface="Quicksand"/>
              </a:rPr>
              <a:t>print(x is not x)</a:t>
            </a:r>
            <a:endParaRPr b="1" sz="1700">
              <a:solidFill>
                <a:schemeClr val="dk1"/>
              </a:solidFill>
              <a:highlight>
                <a:srgbClr val="FFFFFE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Output: False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926" name="Google Shape;9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00" y="1512925"/>
            <a:ext cx="3450200" cy="34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46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932" name="Google Shape;932;p46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5" name="Google Shape;935;p46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6" name="Google Shape;936;p46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937" name="Google Shape;937;p46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6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6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0" name="Google Shape;940;p46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Type function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41" name="Google Shape;941;p46"/>
          <p:cNvSpPr txBox="1"/>
          <p:nvPr/>
        </p:nvSpPr>
        <p:spPr>
          <a:xfrm flipH="1">
            <a:off x="4698425" y="2174125"/>
            <a:ext cx="3716100" cy="20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The type() function returns the type of the specified object.</a:t>
            </a:r>
            <a:endParaRPr b="1" i="0" sz="17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Python is truly object oriented language, where every variable is an object, and every piece of code is a method. </a:t>
            </a:r>
            <a:endParaRPr b="1" i="0" sz="17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42" name="Google Shape;942;p46"/>
          <p:cNvSpPr/>
          <p:nvPr/>
        </p:nvSpPr>
        <p:spPr>
          <a:xfrm>
            <a:off x="5077000" y="1215250"/>
            <a:ext cx="2497500" cy="7110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46"/>
          <p:cNvSpPr txBox="1"/>
          <p:nvPr/>
        </p:nvSpPr>
        <p:spPr>
          <a:xfrm>
            <a:off x="5156225" y="1283750"/>
            <a:ext cx="219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What is type function?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44" name="Google Shape;944;p46"/>
          <p:cNvSpPr txBox="1"/>
          <p:nvPr/>
        </p:nvSpPr>
        <p:spPr>
          <a:xfrm>
            <a:off x="800164" y="2331327"/>
            <a:ext cx="30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1163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75" y="1283750"/>
            <a:ext cx="3355025" cy="33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oogle Shape;950;p47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951" name="Google Shape;951;p47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4" name="Google Shape;954;p47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5" name="Google Shape;955;p47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956" name="Google Shape;956;p47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9" name="Google Shape;959;p47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Type function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60" name="Google Shape;960;p47"/>
          <p:cNvSpPr/>
          <p:nvPr/>
        </p:nvSpPr>
        <p:spPr>
          <a:xfrm>
            <a:off x="3892050" y="1101625"/>
            <a:ext cx="1392600" cy="3894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47"/>
          <p:cNvSpPr txBox="1"/>
          <p:nvPr/>
        </p:nvSpPr>
        <p:spPr>
          <a:xfrm>
            <a:off x="4049500" y="1017725"/>
            <a:ext cx="102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examples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62" name="Google Shape;962;p47"/>
          <p:cNvSpPr txBox="1"/>
          <p:nvPr/>
        </p:nvSpPr>
        <p:spPr>
          <a:xfrm>
            <a:off x="800164" y="2331327"/>
            <a:ext cx="30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1163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63" name="Google Shape;963;p47"/>
          <p:cNvSpPr txBox="1"/>
          <p:nvPr/>
        </p:nvSpPr>
        <p:spPr>
          <a:xfrm>
            <a:off x="714800" y="2929300"/>
            <a:ext cx="4505100" cy="22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#use type() function to understand the type of #the data stored in the variable or referred by #the object</a:t>
            </a:r>
            <a:endParaRPr b="1" i="0" sz="15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print(type(a))</a:t>
            </a:r>
            <a:endParaRPr b="1" i="0" sz="15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print(type(b))</a:t>
            </a:r>
            <a:endParaRPr b="1" i="0" sz="15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print(type(c))</a:t>
            </a:r>
            <a:endParaRPr b="1" i="0" sz="15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print(type(d))</a:t>
            </a:r>
            <a:endParaRPr b="1" i="0" sz="15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64" name="Google Shape;964;p47"/>
          <p:cNvSpPr/>
          <p:nvPr/>
        </p:nvSpPr>
        <p:spPr>
          <a:xfrm>
            <a:off x="5968425" y="2067200"/>
            <a:ext cx="1976100" cy="16704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65" name="Google Shape;965;p47"/>
          <p:cNvSpPr txBox="1"/>
          <p:nvPr/>
        </p:nvSpPr>
        <p:spPr>
          <a:xfrm>
            <a:off x="6108575" y="2050702"/>
            <a:ext cx="1909800" cy="16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The Output: 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&lt;class 'int'&gt;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&lt;class 'str'&gt;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&lt;class 'float'&gt;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&lt;class 'complex'&gt;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66" name="Google Shape;966;p47"/>
          <p:cNvSpPr/>
          <p:nvPr/>
        </p:nvSpPr>
        <p:spPr>
          <a:xfrm>
            <a:off x="714800" y="1235475"/>
            <a:ext cx="2086200" cy="1757700"/>
          </a:xfrm>
          <a:prstGeom prst="roundRect">
            <a:avLst>
              <a:gd fmla="val 16667" name="adj"/>
            </a:avLst>
          </a:prstGeom>
          <a:solidFill>
            <a:srgbClr val="F4DC9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67" name="Google Shape;967;p47"/>
          <p:cNvSpPr txBox="1"/>
          <p:nvPr/>
        </p:nvSpPr>
        <p:spPr>
          <a:xfrm>
            <a:off x="867200" y="1172775"/>
            <a:ext cx="1909800" cy="18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#Assign the values to a, b, c, d objects</a:t>
            </a:r>
            <a:endParaRPr b="1" i="0" sz="16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 = 10</a:t>
            </a:r>
            <a:endParaRPr b="1" i="0" sz="16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b = "Hello World"</a:t>
            </a:r>
            <a:endParaRPr b="1" i="0" sz="16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 = 33.33</a:t>
            </a:r>
            <a:endParaRPr b="1" i="0" sz="16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d= 2+3j</a:t>
            </a:r>
            <a:endParaRPr b="1" i="0" sz="16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" name="Google Shape;972;p48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973" name="Google Shape;973;p48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6" name="Google Shape;976;p48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7" name="Google Shape;977;p48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978" name="Google Shape;978;p48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1" name="Google Shape;981;p48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Identity</a:t>
            </a: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82" name="Google Shape;982;p48"/>
          <p:cNvSpPr/>
          <p:nvPr/>
        </p:nvSpPr>
        <p:spPr>
          <a:xfrm>
            <a:off x="3318050" y="1214713"/>
            <a:ext cx="2497500" cy="7110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48"/>
          <p:cNvSpPr txBox="1"/>
          <p:nvPr/>
        </p:nvSpPr>
        <p:spPr>
          <a:xfrm>
            <a:off x="3560725" y="1283213"/>
            <a:ext cx="20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examples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84" name="Google Shape;984;p48"/>
          <p:cNvSpPr txBox="1"/>
          <p:nvPr/>
        </p:nvSpPr>
        <p:spPr>
          <a:xfrm>
            <a:off x="800164" y="2331327"/>
            <a:ext cx="30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1163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85" name="Google Shape;985;p48"/>
          <p:cNvSpPr/>
          <p:nvPr/>
        </p:nvSpPr>
        <p:spPr>
          <a:xfrm>
            <a:off x="800175" y="2140053"/>
            <a:ext cx="2888700" cy="2557800"/>
          </a:xfrm>
          <a:prstGeom prst="roundRect">
            <a:avLst>
              <a:gd fmla="val 16667" name="adj"/>
            </a:avLst>
          </a:prstGeom>
          <a:solidFill>
            <a:srgbClr val="F4DC9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86" name="Google Shape;986;p48"/>
          <p:cNvSpPr txBox="1"/>
          <p:nvPr/>
        </p:nvSpPr>
        <p:spPr>
          <a:xfrm>
            <a:off x="1094775" y="2488675"/>
            <a:ext cx="2694600" cy="24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# Python program to illustrate the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# use of </a:t>
            </a:r>
            <a:r>
              <a:rPr b="1" lang="en" sz="1600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rPr>
              <a:t>'is not'</a:t>
            </a: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 identity operator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x = 51.2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if (type(x) is not int):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	print("true")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else: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	print("false")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87" name="Google Shape;987;p48"/>
          <p:cNvSpPr/>
          <p:nvPr/>
        </p:nvSpPr>
        <p:spPr>
          <a:xfrm>
            <a:off x="5382725" y="2122728"/>
            <a:ext cx="2888700" cy="2557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88" name="Google Shape;988;p48"/>
          <p:cNvSpPr txBox="1"/>
          <p:nvPr/>
        </p:nvSpPr>
        <p:spPr>
          <a:xfrm>
            <a:off x="5677325" y="2318950"/>
            <a:ext cx="2694600" cy="23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# Python program to illustrate the use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# of </a:t>
            </a:r>
            <a:r>
              <a:rPr b="1" lang="en" sz="1600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rPr>
              <a:t>'is'</a:t>
            </a: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 identity operator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x = 5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if (type(x) is int):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	print("true")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else: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	print("false")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89" name="Google Shape;989;p48"/>
          <p:cNvSpPr/>
          <p:nvPr/>
        </p:nvSpPr>
        <p:spPr>
          <a:xfrm>
            <a:off x="3864250" y="3581675"/>
            <a:ext cx="1291200" cy="4698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48"/>
          <p:cNvSpPr txBox="1"/>
          <p:nvPr/>
        </p:nvSpPr>
        <p:spPr>
          <a:xfrm>
            <a:off x="3865575" y="3626925"/>
            <a:ext cx="14034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Output - True</a:t>
            </a:r>
            <a:endParaRPr b="1" i="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" name="Google Shape;995;p49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996" name="Google Shape;996;p49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49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49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9" name="Google Shape;999;p49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0" name="Google Shape;1000;p49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1001" name="Google Shape;1001;p49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49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49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4" name="Google Shape;1004;p49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Lms activity</a:t>
            </a:r>
            <a:endParaRPr b="0" i="0" sz="36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0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0" name="Google Shape;1010;p50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1011" name="Google Shape;1011;p50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4" name="Google Shape;1014;p50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Bitwise</a:t>
            </a: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15" name="Google Shape;1015;p50"/>
          <p:cNvSpPr txBox="1"/>
          <p:nvPr/>
        </p:nvSpPr>
        <p:spPr>
          <a:xfrm flipH="1">
            <a:off x="3895950" y="2199975"/>
            <a:ext cx="46341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The bitwise operators are used to perform bit level operations. 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When we use bitwise operators, the operations are performed based on the binary values.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16" name="Google Shape;1016;p50"/>
          <p:cNvSpPr/>
          <p:nvPr/>
        </p:nvSpPr>
        <p:spPr>
          <a:xfrm>
            <a:off x="5433123" y="1355850"/>
            <a:ext cx="2760900" cy="7110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50"/>
          <p:cNvSpPr txBox="1"/>
          <p:nvPr/>
        </p:nvSpPr>
        <p:spPr>
          <a:xfrm>
            <a:off x="5599600" y="1403750"/>
            <a:ext cx="243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wH</a:t>
            </a: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at are bitwise operators?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18" name="Google Shape;10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75" y="1247675"/>
            <a:ext cx="3399300" cy="33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00" y="2468088"/>
            <a:ext cx="2965237" cy="24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1"/>
          <p:cNvSpPr txBox="1"/>
          <p:nvPr/>
        </p:nvSpPr>
        <p:spPr>
          <a:xfrm>
            <a:off x="3884500" y="1845175"/>
            <a:ext cx="5128200" cy="29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The Most Significant Bit (MSB) is the bit in a multiple-bit binary number with the largest value. This is usually the bit farthest to the left, or the bit transmitted first in a sequence. </a:t>
            </a:r>
            <a:endParaRPr b="1" sz="1700">
              <a:solidFill>
                <a:schemeClr val="dk1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The  Least Significant Bit (LSB) is the bit in a binary number which is of the lowest numerical value.</a:t>
            </a:r>
            <a:endParaRPr b="1" sz="1700">
              <a:solidFill>
                <a:schemeClr val="dk1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In this example, MSB is 1 and LSB is 0.</a:t>
            </a:r>
            <a:endParaRPr b="1" sz="1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25" name="Google Shape;1025;p51"/>
          <p:cNvSpPr txBox="1"/>
          <p:nvPr/>
        </p:nvSpPr>
        <p:spPr>
          <a:xfrm>
            <a:off x="908450" y="1766700"/>
            <a:ext cx="2744700" cy="615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rPr>
              <a:t>LSB: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Least Significant Bit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rPr>
              <a:t>MSB: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Most Significant Bit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26" name="Google Shape;1026;p51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7" name="Google Shape;1027;p51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1028" name="Google Shape;1028;p51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1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1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51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msb &amp; lsb</a:t>
            </a:r>
            <a:endParaRPr sz="3600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2" name="Google Shape;1032;p51"/>
          <p:cNvSpPr/>
          <p:nvPr/>
        </p:nvSpPr>
        <p:spPr>
          <a:xfrm>
            <a:off x="5306600" y="1240450"/>
            <a:ext cx="2594400" cy="4698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51"/>
          <p:cNvSpPr txBox="1"/>
          <p:nvPr/>
        </p:nvSpPr>
        <p:spPr>
          <a:xfrm>
            <a:off x="5306600" y="1196275"/>
            <a:ext cx="243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wH</a:t>
            </a: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at are MSB &amp; LSB?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6" name="Google Shape;326;p16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327" name="Google Shape;327;p16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16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Arithmetic </a:t>
            </a: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1" name="Google Shape;331;p16"/>
          <p:cNvSpPr txBox="1"/>
          <p:nvPr/>
        </p:nvSpPr>
        <p:spPr>
          <a:xfrm flipH="1">
            <a:off x="4214125" y="2123775"/>
            <a:ext cx="45069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An arithmetic operator is a mathematical function that takes two operands and performs a calculation on them.</a:t>
            </a:r>
            <a:endParaRPr sz="1200">
              <a:solidFill>
                <a:srgbClr val="BDC1C6"/>
              </a:solidFill>
              <a:highlight>
                <a:srgbClr val="202124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Example</a:t>
            </a: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 : 2+5=7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32" name="Google Shape;332;p16"/>
          <p:cNvSpPr/>
          <p:nvPr/>
        </p:nvSpPr>
        <p:spPr>
          <a:xfrm>
            <a:off x="4572000" y="1412775"/>
            <a:ext cx="3206100" cy="7110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6"/>
          <p:cNvSpPr txBox="1"/>
          <p:nvPr/>
        </p:nvSpPr>
        <p:spPr>
          <a:xfrm>
            <a:off x="4572000" y="1533375"/>
            <a:ext cx="3206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wH</a:t>
            </a: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at are arithmetic Operators?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34" name="Google Shape;3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00" y="1355850"/>
            <a:ext cx="3278375" cy="3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52"/>
          <p:cNvSpPr txBox="1"/>
          <p:nvPr/>
        </p:nvSpPr>
        <p:spPr>
          <a:xfrm>
            <a:off x="4375650" y="1527275"/>
            <a:ext cx="4345500" cy="141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The base of the binary number system is 2, and it is increased by the factor of two. The first digit has 2</a:t>
            </a:r>
            <a:r>
              <a:rPr b="1" baseline="30000" lang="en" sz="160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0</a:t>
            </a: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 weights, the second has 2</a:t>
            </a:r>
            <a:r>
              <a:rPr b="1" baseline="30000" lang="en" sz="160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1 </a:t>
            </a: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weights, the weight of the third digit is 2</a:t>
            </a:r>
            <a:r>
              <a:rPr b="1" baseline="30000" lang="en" sz="160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 and so on. </a:t>
            </a:r>
            <a:endParaRPr b="1" sz="1600">
              <a:solidFill>
                <a:schemeClr val="dk1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39" name="Google Shape;1039;p52"/>
          <p:cNvSpPr/>
          <p:nvPr/>
        </p:nvSpPr>
        <p:spPr>
          <a:xfrm>
            <a:off x="1336250" y="353975"/>
            <a:ext cx="64518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0" name="Google Shape;1040;p52"/>
          <p:cNvGrpSpPr/>
          <p:nvPr/>
        </p:nvGrpSpPr>
        <p:grpSpPr>
          <a:xfrm>
            <a:off x="7081190" y="518963"/>
            <a:ext cx="568292" cy="120078"/>
            <a:chOff x="8209059" y="198000"/>
            <a:chExt cx="636814" cy="120078"/>
          </a:xfrm>
        </p:grpSpPr>
        <p:sp>
          <p:nvSpPr>
            <p:cNvPr id="1041" name="Google Shape;1041;p52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52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52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4" name="Google Shape;1044;p52"/>
          <p:cNvSpPr txBox="1"/>
          <p:nvPr/>
        </p:nvSpPr>
        <p:spPr>
          <a:xfrm>
            <a:off x="1489381" y="302525"/>
            <a:ext cx="572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number conversion</a:t>
            </a:r>
            <a:r>
              <a:rPr b="1" lang="en" sz="32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: </a:t>
            </a: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binary to Decimal</a:t>
            </a:r>
            <a:endParaRPr sz="32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5" name="Google Shape;1045;p52"/>
          <p:cNvSpPr/>
          <p:nvPr/>
        </p:nvSpPr>
        <p:spPr>
          <a:xfrm>
            <a:off x="2847525" y="889175"/>
            <a:ext cx="3196800" cy="4698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52"/>
          <p:cNvSpPr txBox="1"/>
          <p:nvPr/>
        </p:nvSpPr>
        <p:spPr>
          <a:xfrm>
            <a:off x="2670875" y="826300"/>
            <a:ext cx="347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How to convert </a:t>
            </a: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binary </a:t>
            </a:r>
            <a:r>
              <a:rPr lang="en" sz="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to Decimal</a:t>
            </a:r>
            <a:r>
              <a:rPr lang="en" sz="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?</a:t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47" name="Google Shape;10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75" y="1527275"/>
            <a:ext cx="3443500" cy="1416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8" name="Google Shape;104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75" y="3126800"/>
            <a:ext cx="3443499" cy="1729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9" name="Google Shape;1049;p52"/>
          <p:cNvSpPr txBox="1"/>
          <p:nvPr/>
        </p:nvSpPr>
        <p:spPr>
          <a:xfrm>
            <a:off x="4437150" y="3210075"/>
            <a:ext cx="4284000" cy="1662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In binary to decimal conversion when there is one in a digit position of a binary number, then the weight of the position is added. But when there is the zero in a binary position the weight of the position is disregarded.</a:t>
            </a:r>
            <a:endParaRPr b="1" sz="1600">
              <a:solidFill>
                <a:schemeClr val="dk1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3"/>
          <p:cNvSpPr txBox="1"/>
          <p:nvPr/>
        </p:nvSpPr>
        <p:spPr>
          <a:xfrm>
            <a:off x="4533200" y="2275025"/>
            <a:ext cx="38856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An easy method of converting decimal to binary number equivalents is to write down the decimal number and to continually divide-by-2 (two) to give a result and a remainder of either a “1” or a “0” until the final result equals zero.</a:t>
            </a:r>
            <a:endParaRPr b="1"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55" name="Google Shape;1055;p53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6" name="Google Shape;1056;p53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1057" name="Google Shape;1057;p53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3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53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0" name="Google Shape;1060;p53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number conversion: </a:t>
            </a:r>
            <a:r>
              <a:rPr lang="en"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Decimal to binary </a:t>
            </a:r>
            <a:endParaRPr sz="3600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1" name="Google Shape;1061;p53"/>
          <p:cNvSpPr/>
          <p:nvPr/>
        </p:nvSpPr>
        <p:spPr>
          <a:xfrm>
            <a:off x="5433123" y="1355850"/>
            <a:ext cx="2760900" cy="7110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53"/>
          <p:cNvSpPr txBox="1"/>
          <p:nvPr/>
        </p:nvSpPr>
        <p:spPr>
          <a:xfrm>
            <a:off x="5599600" y="1403750"/>
            <a:ext cx="243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How to convert </a:t>
            </a:r>
            <a:r>
              <a:rPr lang="en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Decimal to </a:t>
            </a:r>
            <a:r>
              <a:rPr lang="en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binary</a:t>
            </a: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?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63" name="Google Shape;10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00" y="1376325"/>
            <a:ext cx="3641574" cy="3329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8" name="Google Shape;1068;p54"/>
          <p:cNvGraphicFramePr/>
          <p:nvPr/>
        </p:nvGraphicFramePr>
        <p:xfrm>
          <a:off x="514638" y="179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{751B7F55-18F2-4F0A-9A50-7111BEAFB000}</a:tableStyleId>
              </a:tblPr>
              <a:tblGrid>
                <a:gridCol w="1534825"/>
                <a:gridCol w="4347200"/>
                <a:gridCol w="2098325"/>
              </a:tblGrid>
              <a:tr h="50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Operator</a:t>
                      </a:r>
                      <a:endParaRPr b="1" sz="15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Meaning</a:t>
                      </a:r>
                      <a:endParaRPr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Numerical</a:t>
                      </a:r>
                      <a:r>
                        <a:rPr lang="en" sz="400"/>
                        <a:t> </a:t>
                      </a: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Example</a:t>
                      </a:r>
                      <a:endParaRPr b="1" sz="15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52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&amp;</a:t>
                      </a:r>
                      <a:endParaRPr b="1" sz="23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The result of Bitwise AND is 1 if all the bits are 1 otherwise it is 0.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&amp; B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⇒ 16 (10000)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68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| </a:t>
                      </a:r>
                      <a:r>
                        <a:rPr b="1" lang="en" sz="1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(Pipe)</a:t>
                      </a:r>
                      <a:endParaRPr b="1" sz="1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The result of Bitwise OR is 0 if all the bits are 0 otherwise it is 1.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| B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⇒ 29 (11101)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3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^ </a:t>
                      </a:r>
                      <a:r>
                        <a:rPr b="1" lang="en" sz="1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(Cap)</a:t>
                      </a:r>
                      <a:endParaRPr sz="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The result of Bitwise XOR is 0 if all the bits are same otherwise it is 1.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^ B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⇒ 13 (01101)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0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~ </a:t>
                      </a:r>
                      <a:r>
                        <a:rPr b="1" lang="en" sz="1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(Tilde)</a:t>
                      </a:r>
                      <a:endParaRPr sz="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The result of Bitwise Not 1’s complement is negation of the bit (Flipping).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~A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⇒ 6 (00110)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069" name="Google Shape;1069;p54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0" name="Google Shape;1070;p54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1071" name="Google Shape;1071;p54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54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4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4" name="Google Shape;1074;p54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Bitwise</a:t>
            </a: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75" name="Google Shape;1075;p54"/>
          <p:cNvSpPr/>
          <p:nvPr/>
        </p:nvSpPr>
        <p:spPr>
          <a:xfrm>
            <a:off x="1978650" y="1211113"/>
            <a:ext cx="5067000" cy="4146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54"/>
          <p:cNvSpPr txBox="1"/>
          <p:nvPr/>
        </p:nvSpPr>
        <p:spPr>
          <a:xfrm>
            <a:off x="1604350" y="1145425"/>
            <a:ext cx="546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4572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Variables: A = 25 (11001) and B = 20 (10100)</a:t>
            </a:r>
            <a:endParaRPr i="0" sz="19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1" name="Google Shape;1081;p55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1082" name="Google Shape;1082;p55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55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55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5" name="Google Shape;1085;p55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6" name="Google Shape;1086;p55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1087" name="Google Shape;1087;p55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55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5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0" name="Google Shape;1090;p55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bitwise</a:t>
            </a: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1" name="Google Shape;1091;p55"/>
          <p:cNvSpPr/>
          <p:nvPr/>
        </p:nvSpPr>
        <p:spPr>
          <a:xfrm>
            <a:off x="3687275" y="1140025"/>
            <a:ext cx="1254000" cy="4698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55"/>
          <p:cNvSpPr txBox="1"/>
          <p:nvPr/>
        </p:nvSpPr>
        <p:spPr>
          <a:xfrm>
            <a:off x="3671050" y="1132325"/>
            <a:ext cx="125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Truth Table   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3" name="Google Shape;1093;p55"/>
          <p:cNvSpPr txBox="1"/>
          <p:nvPr/>
        </p:nvSpPr>
        <p:spPr>
          <a:xfrm>
            <a:off x="419164" y="2331327"/>
            <a:ext cx="30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1163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94" name="Google Shape;1094;p55"/>
          <p:cNvSpPr/>
          <p:nvPr/>
        </p:nvSpPr>
        <p:spPr>
          <a:xfrm>
            <a:off x="511175" y="3394500"/>
            <a:ext cx="2215200" cy="1464000"/>
          </a:xfrm>
          <a:prstGeom prst="roundRect">
            <a:avLst>
              <a:gd fmla="val 16667" name="adj"/>
            </a:avLst>
          </a:prstGeom>
          <a:solidFill>
            <a:srgbClr val="F4DC9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95" name="Google Shape;1095;p55"/>
          <p:cNvSpPr txBox="1"/>
          <p:nvPr/>
        </p:nvSpPr>
        <p:spPr>
          <a:xfrm>
            <a:off x="805775" y="3178075"/>
            <a:ext cx="15768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Input     Output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1 &amp; 1 =     1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1 &amp; 0 =    0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0 &amp; 1 =    0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0 &amp; 0 =   0       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96" name="Google Shape;1096;p55"/>
          <p:cNvPicPr preferRelativeResize="0"/>
          <p:nvPr/>
        </p:nvPicPr>
        <p:blipFill rotWithShape="1">
          <a:blip r:embed="rId3">
            <a:alphaModFix/>
          </a:blip>
          <a:srcRect b="31516" l="34256" r="33568" t="25023"/>
          <a:stretch/>
        </p:blipFill>
        <p:spPr>
          <a:xfrm>
            <a:off x="1008094" y="2098257"/>
            <a:ext cx="1172168" cy="94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55"/>
          <p:cNvSpPr txBox="1"/>
          <p:nvPr/>
        </p:nvSpPr>
        <p:spPr>
          <a:xfrm>
            <a:off x="1286375" y="2145000"/>
            <a:ext cx="3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>
              <a:solidFill>
                <a:srgbClr val="CC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98" name="Google Shape;1098;p55"/>
          <p:cNvSpPr txBox="1"/>
          <p:nvPr/>
        </p:nvSpPr>
        <p:spPr>
          <a:xfrm>
            <a:off x="1439375" y="2434250"/>
            <a:ext cx="3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>
              <a:solidFill>
                <a:srgbClr val="CC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099" name="Google Shape;1099;p55"/>
          <p:cNvGrpSpPr/>
          <p:nvPr/>
        </p:nvGrpSpPr>
        <p:grpSpPr>
          <a:xfrm>
            <a:off x="2901619" y="2105469"/>
            <a:ext cx="1172168" cy="1289468"/>
            <a:chOff x="2749219" y="2105469"/>
            <a:chExt cx="1172168" cy="1289468"/>
          </a:xfrm>
        </p:grpSpPr>
        <p:pic>
          <p:nvPicPr>
            <p:cNvPr id="1100" name="Google Shape;1100;p55"/>
            <p:cNvPicPr preferRelativeResize="0"/>
            <p:nvPr/>
          </p:nvPicPr>
          <p:blipFill rotWithShape="1">
            <a:blip r:embed="rId3">
              <a:alphaModFix/>
            </a:blip>
            <a:srcRect b="31516" l="34256" r="33568" t="25023"/>
            <a:stretch/>
          </p:blipFill>
          <p:spPr>
            <a:xfrm>
              <a:off x="2749219" y="2105469"/>
              <a:ext cx="1172168" cy="94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1" name="Google Shape;1101;p55"/>
            <p:cNvSpPr txBox="1"/>
            <p:nvPr/>
          </p:nvSpPr>
          <p:spPr>
            <a:xfrm>
              <a:off x="2993625" y="2178563"/>
              <a:ext cx="309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CC0000"/>
                  </a:solidFill>
                  <a:latin typeface="Quicksand"/>
                  <a:ea typeface="Quicksand"/>
                  <a:cs typeface="Quicksand"/>
                  <a:sym typeface="Quicksand"/>
                </a:rPr>
                <a:t>0</a:t>
              </a:r>
              <a:endParaRPr b="1">
                <a:solidFill>
                  <a:srgbClr val="CC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102" name="Google Shape;1102;p55"/>
            <p:cNvSpPr txBox="1"/>
            <p:nvPr/>
          </p:nvSpPr>
          <p:spPr>
            <a:xfrm>
              <a:off x="3188150" y="2411363"/>
              <a:ext cx="309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CC0000"/>
                  </a:solidFill>
                  <a:latin typeface="Quicksand"/>
                  <a:ea typeface="Quicksand"/>
                  <a:cs typeface="Quicksand"/>
                  <a:sym typeface="Quicksand"/>
                </a:rPr>
                <a:t>1</a:t>
              </a:r>
              <a:endParaRPr b="1">
                <a:solidFill>
                  <a:srgbClr val="CC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103" name="Google Shape;1103;p55"/>
            <p:cNvSpPr txBox="1"/>
            <p:nvPr/>
          </p:nvSpPr>
          <p:spPr>
            <a:xfrm>
              <a:off x="3174650" y="2840838"/>
              <a:ext cx="373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000FF"/>
                  </a:solidFill>
                  <a:latin typeface="Quicksand"/>
                  <a:ea typeface="Quicksand"/>
                  <a:cs typeface="Quicksand"/>
                  <a:sym typeface="Quicksand"/>
                </a:rPr>
                <a:t>1</a:t>
              </a:r>
              <a:endParaRPr b="1" sz="2400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1104" name="Google Shape;1104;p55"/>
          <p:cNvSpPr txBox="1"/>
          <p:nvPr/>
        </p:nvSpPr>
        <p:spPr>
          <a:xfrm>
            <a:off x="1439375" y="2807275"/>
            <a:ext cx="37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 sz="2400">
              <a:solidFill>
                <a:srgbClr val="0000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05" name="Google Shape;1105;p55"/>
          <p:cNvSpPr txBox="1"/>
          <p:nvPr/>
        </p:nvSpPr>
        <p:spPr>
          <a:xfrm>
            <a:off x="984900" y="1526325"/>
            <a:ext cx="147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Quicksand"/>
                <a:ea typeface="Quicksand"/>
                <a:cs typeface="Quicksand"/>
                <a:sym typeface="Quicksand"/>
              </a:rPr>
              <a:t>AND (&amp;)</a:t>
            </a:r>
            <a:endParaRPr b="1" sz="23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106" name="Google Shape;1106;p55"/>
          <p:cNvPicPr preferRelativeResize="0"/>
          <p:nvPr/>
        </p:nvPicPr>
        <p:blipFill rotWithShape="1">
          <a:blip r:embed="rId3">
            <a:alphaModFix/>
          </a:blip>
          <a:srcRect b="31516" l="34256" r="33568" t="25023"/>
          <a:stretch/>
        </p:blipFill>
        <p:spPr>
          <a:xfrm>
            <a:off x="3941719" y="2088932"/>
            <a:ext cx="1172168" cy="94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55"/>
          <p:cNvSpPr/>
          <p:nvPr/>
        </p:nvSpPr>
        <p:spPr>
          <a:xfrm>
            <a:off x="3443750" y="3428550"/>
            <a:ext cx="2215200" cy="1464000"/>
          </a:xfrm>
          <a:prstGeom prst="roundRect">
            <a:avLst>
              <a:gd fmla="val 16667" name="adj"/>
            </a:avLst>
          </a:prstGeom>
          <a:solidFill>
            <a:srgbClr val="F4DC9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08" name="Google Shape;1108;p55"/>
          <p:cNvSpPr txBox="1"/>
          <p:nvPr/>
        </p:nvSpPr>
        <p:spPr>
          <a:xfrm>
            <a:off x="3738350" y="3212125"/>
            <a:ext cx="15768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Input     Output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1 | 1 =     1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1 | 0 =    1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0 | 1 =    1</a:t>
            </a:r>
            <a:endParaRPr b="1"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0 | 0 =   0       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109" name="Google Shape;1109;p55"/>
          <p:cNvPicPr preferRelativeResize="0"/>
          <p:nvPr/>
        </p:nvPicPr>
        <p:blipFill rotWithShape="1">
          <a:blip r:embed="rId3">
            <a:alphaModFix/>
          </a:blip>
          <a:srcRect b="31516" l="34256" r="33568" t="25023"/>
          <a:stretch/>
        </p:blipFill>
        <p:spPr>
          <a:xfrm>
            <a:off x="4997382" y="2098257"/>
            <a:ext cx="1172168" cy="94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55"/>
          <p:cNvSpPr txBox="1"/>
          <p:nvPr/>
        </p:nvSpPr>
        <p:spPr>
          <a:xfrm>
            <a:off x="4202088" y="2145000"/>
            <a:ext cx="3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>
              <a:solidFill>
                <a:srgbClr val="CC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11" name="Google Shape;1111;p55"/>
          <p:cNvSpPr txBox="1"/>
          <p:nvPr/>
        </p:nvSpPr>
        <p:spPr>
          <a:xfrm>
            <a:off x="4372988" y="2421963"/>
            <a:ext cx="30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0000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 sz="1600">
              <a:solidFill>
                <a:srgbClr val="CC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12" name="Google Shape;1112;p55"/>
          <p:cNvSpPr txBox="1"/>
          <p:nvPr/>
        </p:nvSpPr>
        <p:spPr>
          <a:xfrm>
            <a:off x="5256588" y="2145000"/>
            <a:ext cx="3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>
              <a:solidFill>
                <a:srgbClr val="CC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13" name="Google Shape;1113;p55"/>
          <p:cNvSpPr txBox="1"/>
          <p:nvPr/>
        </p:nvSpPr>
        <p:spPr>
          <a:xfrm>
            <a:off x="5428663" y="2434250"/>
            <a:ext cx="3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endParaRPr b="1">
              <a:solidFill>
                <a:srgbClr val="CC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14" name="Google Shape;1114;p55"/>
          <p:cNvSpPr txBox="1"/>
          <p:nvPr/>
        </p:nvSpPr>
        <p:spPr>
          <a:xfrm>
            <a:off x="4331622" y="2822163"/>
            <a:ext cx="30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 sz="2400">
              <a:solidFill>
                <a:srgbClr val="0000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15" name="Google Shape;1115;p55"/>
          <p:cNvSpPr txBox="1"/>
          <p:nvPr/>
        </p:nvSpPr>
        <p:spPr>
          <a:xfrm>
            <a:off x="5396700" y="2822175"/>
            <a:ext cx="37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 sz="2400">
              <a:solidFill>
                <a:srgbClr val="0000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16" name="Google Shape;1116;p55"/>
          <p:cNvSpPr txBox="1"/>
          <p:nvPr/>
        </p:nvSpPr>
        <p:spPr>
          <a:xfrm>
            <a:off x="3864088" y="1526325"/>
            <a:ext cx="147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Quicksand"/>
                <a:ea typeface="Quicksand"/>
                <a:cs typeface="Quicksand"/>
                <a:sym typeface="Quicksand"/>
              </a:rPr>
              <a:t>OR</a:t>
            </a:r>
            <a:r>
              <a:rPr b="1" lang="en" sz="2300">
                <a:latin typeface="Quicksand"/>
                <a:ea typeface="Quicksand"/>
                <a:cs typeface="Quicksand"/>
                <a:sym typeface="Quicksand"/>
              </a:rPr>
              <a:t> (|)</a:t>
            </a:r>
            <a:endParaRPr b="1" sz="23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17" name="Google Shape;1117;p55"/>
          <p:cNvSpPr txBox="1"/>
          <p:nvPr/>
        </p:nvSpPr>
        <p:spPr>
          <a:xfrm>
            <a:off x="6223389" y="2331327"/>
            <a:ext cx="30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1163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18" name="Google Shape;1118;p55"/>
          <p:cNvSpPr/>
          <p:nvPr/>
        </p:nvSpPr>
        <p:spPr>
          <a:xfrm>
            <a:off x="6315400" y="3394500"/>
            <a:ext cx="2215200" cy="1464000"/>
          </a:xfrm>
          <a:prstGeom prst="roundRect">
            <a:avLst>
              <a:gd fmla="val 16667" name="adj"/>
            </a:avLst>
          </a:prstGeom>
          <a:solidFill>
            <a:srgbClr val="F4DC9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19" name="Google Shape;1119;p55"/>
          <p:cNvSpPr txBox="1"/>
          <p:nvPr/>
        </p:nvSpPr>
        <p:spPr>
          <a:xfrm>
            <a:off x="6610000" y="3178075"/>
            <a:ext cx="15768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Input     Output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1 ^ 1 =     0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1 ^ 0 =    1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0 ^ 1 =    1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0 ^ 0 =   0       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120" name="Google Shape;1120;p55"/>
          <p:cNvPicPr preferRelativeResize="0"/>
          <p:nvPr/>
        </p:nvPicPr>
        <p:blipFill rotWithShape="1">
          <a:blip r:embed="rId3">
            <a:alphaModFix/>
          </a:blip>
          <a:srcRect b="31516" l="34256" r="33568" t="25023"/>
          <a:stretch/>
        </p:blipFill>
        <p:spPr>
          <a:xfrm>
            <a:off x="6370694" y="2093582"/>
            <a:ext cx="1172168" cy="94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1" name="Google Shape;1121;p55"/>
          <p:cNvGrpSpPr/>
          <p:nvPr/>
        </p:nvGrpSpPr>
        <p:grpSpPr>
          <a:xfrm>
            <a:off x="6620200" y="2098257"/>
            <a:ext cx="2017187" cy="1263118"/>
            <a:chOff x="1196975" y="2098257"/>
            <a:chExt cx="2017187" cy="1263118"/>
          </a:xfrm>
        </p:grpSpPr>
        <p:pic>
          <p:nvPicPr>
            <p:cNvPr id="1122" name="Google Shape;1122;p55"/>
            <p:cNvPicPr preferRelativeResize="0"/>
            <p:nvPr/>
          </p:nvPicPr>
          <p:blipFill rotWithShape="1">
            <a:blip r:embed="rId3">
              <a:alphaModFix/>
            </a:blip>
            <a:srcRect b="31516" l="34256" r="33568" t="25023"/>
            <a:stretch/>
          </p:blipFill>
          <p:spPr>
            <a:xfrm>
              <a:off x="2041994" y="2098257"/>
              <a:ext cx="1172168" cy="9469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23" name="Google Shape;1123;p55"/>
            <p:cNvGrpSpPr/>
            <p:nvPr/>
          </p:nvGrpSpPr>
          <p:grpSpPr>
            <a:xfrm>
              <a:off x="1196975" y="2145000"/>
              <a:ext cx="1649800" cy="1216375"/>
              <a:chOff x="1196975" y="2145000"/>
              <a:chExt cx="1649800" cy="1216375"/>
            </a:xfrm>
          </p:grpSpPr>
          <p:sp>
            <p:nvSpPr>
              <p:cNvPr id="1124" name="Google Shape;1124;p55"/>
              <p:cNvSpPr txBox="1"/>
              <p:nvPr/>
            </p:nvSpPr>
            <p:spPr>
              <a:xfrm>
                <a:off x="1196975" y="2145000"/>
                <a:ext cx="309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CC0000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0</a:t>
                </a:r>
                <a:endParaRPr b="1">
                  <a:solidFill>
                    <a:srgbClr val="CC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25" name="Google Shape;1125;p55"/>
              <p:cNvSpPr txBox="1"/>
              <p:nvPr/>
            </p:nvSpPr>
            <p:spPr>
              <a:xfrm>
                <a:off x="1391500" y="2454000"/>
                <a:ext cx="309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CC0000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1</a:t>
                </a:r>
                <a:endParaRPr b="1">
                  <a:solidFill>
                    <a:srgbClr val="CC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26" name="Google Shape;1126;p55"/>
              <p:cNvSpPr txBox="1"/>
              <p:nvPr/>
            </p:nvSpPr>
            <p:spPr>
              <a:xfrm>
                <a:off x="2288450" y="2145000"/>
                <a:ext cx="309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CC0000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1</a:t>
                </a:r>
                <a:endParaRPr b="1">
                  <a:solidFill>
                    <a:srgbClr val="CC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27" name="Google Shape;1127;p55"/>
              <p:cNvSpPr txBox="1"/>
              <p:nvPr/>
            </p:nvSpPr>
            <p:spPr>
              <a:xfrm>
                <a:off x="2473275" y="2421500"/>
                <a:ext cx="309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CC0000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0</a:t>
                </a:r>
                <a:endParaRPr b="1">
                  <a:solidFill>
                    <a:srgbClr val="CC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28" name="Google Shape;1128;p55"/>
              <p:cNvSpPr txBox="1"/>
              <p:nvPr/>
            </p:nvSpPr>
            <p:spPr>
              <a:xfrm>
                <a:off x="1301800" y="2807275"/>
                <a:ext cx="3735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400">
                    <a:solidFill>
                      <a:srgbClr val="0000FF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1</a:t>
                </a:r>
                <a:endParaRPr b="1" sz="2400">
                  <a:solidFill>
                    <a:srgbClr val="0000FF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29" name="Google Shape;1129;p55"/>
              <p:cNvSpPr txBox="1"/>
              <p:nvPr/>
            </p:nvSpPr>
            <p:spPr>
              <a:xfrm>
                <a:off x="2473275" y="2807275"/>
                <a:ext cx="3735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400">
                    <a:solidFill>
                      <a:srgbClr val="0000FF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1</a:t>
                </a:r>
                <a:endParaRPr b="1" sz="2400">
                  <a:solidFill>
                    <a:srgbClr val="0000FF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  <p:sp>
        <p:nvSpPr>
          <p:cNvPr id="1130" name="Google Shape;1130;p55"/>
          <p:cNvSpPr txBox="1"/>
          <p:nvPr/>
        </p:nvSpPr>
        <p:spPr>
          <a:xfrm>
            <a:off x="6789125" y="1526325"/>
            <a:ext cx="147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Quicksand"/>
                <a:ea typeface="Quicksand"/>
                <a:cs typeface="Quicksand"/>
                <a:sym typeface="Quicksand"/>
              </a:rPr>
              <a:t>XOR (^)</a:t>
            </a:r>
            <a:endParaRPr b="1" sz="23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5" name="Google Shape;1135;p56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1136" name="Google Shape;1136;p56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56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56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9" name="Google Shape;1139;p56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0" name="Google Shape;1140;p56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1141" name="Google Shape;1141;p56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56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56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4" name="Google Shape;1144;p56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bitwise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45" name="Google Shape;1145;p56"/>
          <p:cNvSpPr/>
          <p:nvPr/>
        </p:nvSpPr>
        <p:spPr>
          <a:xfrm>
            <a:off x="776800" y="1093897"/>
            <a:ext cx="2156400" cy="5388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56"/>
          <p:cNvSpPr txBox="1"/>
          <p:nvPr/>
        </p:nvSpPr>
        <p:spPr>
          <a:xfrm>
            <a:off x="986339" y="1145806"/>
            <a:ext cx="17550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Truth table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47" name="Google Shape;1147;p56"/>
          <p:cNvSpPr/>
          <p:nvPr/>
        </p:nvSpPr>
        <p:spPr>
          <a:xfrm>
            <a:off x="3443125" y="3374525"/>
            <a:ext cx="2215200" cy="1464000"/>
          </a:xfrm>
          <a:prstGeom prst="roundRect">
            <a:avLst>
              <a:gd fmla="val 16667" name="adj"/>
            </a:avLst>
          </a:prstGeom>
          <a:solidFill>
            <a:srgbClr val="F4DC9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48" name="Google Shape;1148;p56"/>
          <p:cNvSpPr txBox="1"/>
          <p:nvPr/>
        </p:nvSpPr>
        <p:spPr>
          <a:xfrm>
            <a:off x="3813925" y="3158100"/>
            <a:ext cx="15768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Input     Output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  0      =     1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  1       =    0 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49" name="Google Shape;1149;p56"/>
          <p:cNvSpPr txBox="1"/>
          <p:nvPr/>
        </p:nvSpPr>
        <p:spPr>
          <a:xfrm>
            <a:off x="3811388" y="1522675"/>
            <a:ext cx="147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Quicksand"/>
                <a:ea typeface="Quicksand"/>
                <a:cs typeface="Quicksand"/>
                <a:sym typeface="Quicksand"/>
              </a:rPr>
              <a:t>  Not</a:t>
            </a:r>
            <a:r>
              <a:rPr b="1" lang="en" sz="2300">
                <a:latin typeface="Quicksand"/>
                <a:ea typeface="Quicksand"/>
                <a:cs typeface="Quicksand"/>
                <a:sym typeface="Quicksand"/>
              </a:rPr>
              <a:t> (~)</a:t>
            </a:r>
            <a:endParaRPr b="1" sz="23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150" name="Google Shape;1150;p56"/>
          <p:cNvPicPr preferRelativeResize="0"/>
          <p:nvPr/>
        </p:nvPicPr>
        <p:blipFill rotWithShape="1">
          <a:blip r:embed="rId3">
            <a:alphaModFix/>
          </a:blip>
          <a:srcRect b="36331" l="34990" r="36244" t="22046"/>
          <a:stretch/>
        </p:blipFill>
        <p:spPr>
          <a:xfrm>
            <a:off x="3521719" y="2027100"/>
            <a:ext cx="1071749" cy="927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56"/>
          <p:cNvPicPr preferRelativeResize="0"/>
          <p:nvPr/>
        </p:nvPicPr>
        <p:blipFill rotWithShape="1">
          <a:blip r:embed="rId3">
            <a:alphaModFix/>
          </a:blip>
          <a:srcRect b="36331" l="34990" r="36244" t="22046"/>
          <a:stretch/>
        </p:blipFill>
        <p:spPr>
          <a:xfrm>
            <a:off x="4618702" y="2031772"/>
            <a:ext cx="1071749" cy="9275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56"/>
          <p:cNvSpPr txBox="1"/>
          <p:nvPr/>
        </p:nvSpPr>
        <p:spPr>
          <a:xfrm>
            <a:off x="3918700" y="2255125"/>
            <a:ext cx="3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endParaRPr b="1">
              <a:solidFill>
                <a:srgbClr val="CC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53" name="Google Shape;1153;p56"/>
          <p:cNvSpPr txBox="1"/>
          <p:nvPr/>
        </p:nvSpPr>
        <p:spPr>
          <a:xfrm>
            <a:off x="5031725" y="2274875"/>
            <a:ext cx="3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>
              <a:solidFill>
                <a:srgbClr val="CC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54" name="Google Shape;1154;p56"/>
          <p:cNvSpPr txBox="1"/>
          <p:nvPr/>
        </p:nvSpPr>
        <p:spPr>
          <a:xfrm>
            <a:off x="3905675" y="2818275"/>
            <a:ext cx="37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 sz="2400">
              <a:solidFill>
                <a:srgbClr val="0000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55" name="Google Shape;1155;p56"/>
          <p:cNvSpPr txBox="1"/>
          <p:nvPr/>
        </p:nvSpPr>
        <p:spPr>
          <a:xfrm>
            <a:off x="4967825" y="2818275"/>
            <a:ext cx="37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endParaRPr b="1" sz="2400">
              <a:solidFill>
                <a:srgbClr val="0000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0" name="Google Shape;1160;p57"/>
          <p:cNvGraphicFramePr/>
          <p:nvPr/>
        </p:nvGraphicFramePr>
        <p:xfrm>
          <a:off x="514638" y="179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{751B7F55-18F2-4F0A-9A50-7111BEAFB000}</a:tableStyleId>
              </a:tblPr>
              <a:tblGrid>
                <a:gridCol w="1534825"/>
                <a:gridCol w="4347200"/>
                <a:gridCol w="2098325"/>
              </a:tblGrid>
              <a:tr h="50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Operator</a:t>
                      </a:r>
                      <a:endParaRPr b="1" sz="15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Meaning</a:t>
                      </a:r>
                      <a:endParaRPr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Numerical</a:t>
                      </a:r>
                      <a:r>
                        <a:rPr lang="en" sz="400"/>
                        <a:t> </a:t>
                      </a: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Example</a:t>
                      </a:r>
                      <a:endParaRPr b="1" sz="15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52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&lt;&lt;</a:t>
                      </a:r>
                      <a:endParaRPr b="1" sz="23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The Bitwise left shift operator shifts all the bits to the left by specified number of positions.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A&lt;&lt;2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⇒ 100 (1100100)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68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&gt;&gt;</a:t>
                      </a:r>
                      <a:endParaRPr b="1" sz="1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The Bitwise right shift operator shifts all the bits to the right by specified number of positions.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A&gt;&gt;2</a:t>
                      </a:r>
                      <a:b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</a:b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⇒ 6 (00110)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161" name="Google Shape;1161;p57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2" name="Google Shape;1162;p57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1163" name="Google Shape;1163;p57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57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57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6" name="Google Shape;1166;p57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Bitwise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67" name="Google Shape;1167;p57"/>
          <p:cNvSpPr/>
          <p:nvPr/>
        </p:nvSpPr>
        <p:spPr>
          <a:xfrm>
            <a:off x="1978650" y="1211113"/>
            <a:ext cx="5067000" cy="4146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57"/>
          <p:cNvSpPr txBox="1"/>
          <p:nvPr/>
        </p:nvSpPr>
        <p:spPr>
          <a:xfrm>
            <a:off x="1604350" y="1145425"/>
            <a:ext cx="546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4572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Variables: A = 25 (11001) and B = 20 (10100)</a:t>
            </a:r>
            <a:endParaRPr i="0" sz="19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58"/>
          <p:cNvSpPr/>
          <p:nvPr/>
        </p:nvSpPr>
        <p:spPr>
          <a:xfrm>
            <a:off x="6072975" y="1200525"/>
            <a:ext cx="2009400" cy="7110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4" name="Google Shape;1174;p58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1175" name="Google Shape;1175;p58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58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58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8" name="Google Shape;1178;p58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9" name="Google Shape;1179;p58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1180" name="Google Shape;1180;p58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58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58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3" name="Google Shape;1183;p58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bitwise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84" name="Google Shape;1184;p58"/>
          <p:cNvSpPr/>
          <p:nvPr/>
        </p:nvSpPr>
        <p:spPr>
          <a:xfrm>
            <a:off x="374481" y="2174184"/>
            <a:ext cx="270706" cy="642899"/>
          </a:xfrm>
          <a:custGeom>
            <a:rect b="b" l="l" r="r" t="t"/>
            <a:pathLst>
              <a:path extrusionOk="0" h="37890" w="8543">
                <a:moveTo>
                  <a:pt x="606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90"/>
                  <a:pt x="606" y="37890"/>
                </a:cubicBezTo>
                <a:lnTo>
                  <a:pt x="7922" y="37890"/>
                </a:lnTo>
                <a:cubicBezTo>
                  <a:pt x="8267" y="37890"/>
                  <a:pt x="8542" y="37614"/>
                  <a:pt x="8542" y="37270"/>
                </a:cubicBezTo>
                <a:lnTo>
                  <a:pt x="8542" y="607"/>
                </a:lnTo>
                <a:cubicBezTo>
                  <a:pt x="8542" y="263"/>
                  <a:pt x="8267" y="1"/>
                  <a:pt x="7922" y="1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58"/>
          <p:cNvSpPr/>
          <p:nvPr/>
        </p:nvSpPr>
        <p:spPr>
          <a:xfrm>
            <a:off x="735735" y="2174184"/>
            <a:ext cx="270706" cy="642899"/>
          </a:xfrm>
          <a:custGeom>
            <a:rect b="b" l="l" r="r" t="t"/>
            <a:pathLst>
              <a:path extrusionOk="0" h="37890" w="8543">
                <a:moveTo>
                  <a:pt x="607" y="1"/>
                </a:moveTo>
                <a:cubicBezTo>
                  <a:pt x="262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62" y="37890"/>
                  <a:pt x="607" y="37890"/>
                </a:cubicBezTo>
                <a:lnTo>
                  <a:pt x="7923" y="37890"/>
                </a:lnTo>
                <a:cubicBezTo>
                  <a:pt x="8267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67" y="1"/>
                  <a:pt x="7923" y="1"/>
                </a:cubicBez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58"/>
          <p:cNvSpPr/>
          <p:nvPr/>
        </p:nvSpPr>
        <p:spPr>
          <a:xfrm>
            <a:off x="1096989" y="2174184"/>
            <a:ext cx="270706" cy="642899"/>
          </a:xfrm>
          <a:custGeom>
            <a:rect b="b" l="l" r="r" t="t"/>
            <a:pathLst>
              <a:path extrusionOk="0" h="37890" w="8543">
                <a:moveTo>
                  <a:pt x="621" y="1"/>
                </a:moveTo>
                <a:cubicBezTo>
                  <a:pt x="276" y="1"/>
                  <a:pt x="1" y="263"/>
                  <a:pt x="1" y="607"/>
                </a:cubicBezTo>
                <a:lnTo>
                  <a:pt x="1" y="37270"/>
                </a:lnTo>
                <a:cubicBezTo>
                  <a:pt x="1" y="37614"/>
                  <a:pt x="276" y="37890"/>
                  <a:pt x="621" y="37890"/>
                </a:cubicBezTo>
                <a:lnTo>
                  <a:pt x="7937" y="37890"/>
                </a:lnTo>
                <a:cubicBezTo>
                  <a:pt x="8281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81" y="1"/>
                  <a:pt x="7937" y="1"/>
                </a:cubicBez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58"/>
          <p:cNvSpPr/>
          <p:nvPr/>
        </p:nvSpPr>
        <p:spPr>
          <a:xfrm>
            <a:off x="1458243" y="2174184"/>
            <a:ext cx="270738" cy="642899"/>
          </a:xfrm>
          <a:custGeom>
            <a:rect b="b" l="l" r="r" t="t"/>
            <a:pathLst>
              <a:path extrusionOk="0" h="37890" w="8544">
                <a:moveTo>
                  <a:pt x="621" y="1"/>
                </a:moveTo>
                <a:cubicBezTo>
                  <a:pt x="277" y="1"/>
                  <a:pt x="1" y="277"/>
                  <a:pt x="1" y="607"/>
                </a:cubicBezTo>
                <a:lnTo>
                  <a:pt x="1" y="37270"/>
                </a:lnTo>
                <a:cubicBezTo>
                  <a:pt x="1" y="37614"/>
                  <a:pt x="277" y="37890"/>
                  <a:pt x="621" y="37890"/>
                </a:cubicBezTo>
                <a:lnTo>
                  <a:pt x="7937" y="37890"/>
                </a:lnTo>
                <a:cubicBezTo>
                  <a:pt x="8268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77"/>
                  <a:pt x="8268" y="1"/>
                  <a:pt x="7937" y="1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58"/>
          <p:cNvSpPr/>
          <p:nvPr/>
        </p:nvSpPr>
        <p:spPr>
          <a:xfrm>
            <a:off x="1819529" y="2174184"/>
            <a:ext cx="270706" cy="642661"/>
          </a:xfrm>
          <a:custGeom>
            <a:rect b="b" l="l" r="r" t="t"/>
            <a:pathLst>
              <a:path extrusionOk="0" h="37876" w="8543">
                <a:moveTo>
                  <a:pt x="606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76"/>
                  <a:pt x="606" y="37876"/>
                </a:cubicBezTo>
                <a:lnTo>
                  <a:pt x="7936" y="37876"/>
                </a:lnTo>
                <a:cubicBezTo>
                  <a:pt x="8267" y="37876"/>
                  <a:pt x="8542" y="37614"/>
                  <a:pt x="8542" y="37270"/>
                </a:cubicBezTo>
                <a:lnTo>
                  <a:pt x="8542" y="607"/>
                </a:lnTo>
                <a:cubicBezTo>
                  <a:pt x="8542" y="263"/>
                  <a:pt x="8267" y="1"/>
                  <a:pt x="7936" y="1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58"/>
          <p:cNvSpPr/>
          <p:nvPr/>
        </p:nvSpPr>
        <p:spPr>
          <a:xfrm>
            <a:off x="2180783" y="2174184"/>
            <a:ext cx="270706" cy="642899"/>
          </a:xfrm>
          <a:custGeom>
            <a:rect b="b" l="l" r="r" t="t"/>
            <a:pathLst>
              <a:path extrusionOk="0" h="37890" w="8543">
                <a:moveTo>
                  <a:pt x="607" y="1"/>
                </a:moveTo>
                <a:cubicBezTo>
                  <a:pt x="276" y="1"/>
                  <a:pt x="0" y="277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90"/>
                  <a:pt x="607" y="37890"/>
                </a:cubicBezTo>
                <a:lnTo>
                  <a:pt x="7923" y="37890"/>
                </a:lnTo>
                <a:cubicBezTo>
                  <a:pt x="8267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77"/>
                  <a:pt x="8267" y="1"/>
                  <a:pt x="7923" y="1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58"/>
          <p:cNvSpPr/>
          <p:nvPr/>
        </p:nvSpPr>
        <p:spPr>
          <a:xfrm>
            <a:off x="2552052" y="2174184"/>
            <a:ext cx="270706" cy="642661"/>
          </a:xfrm>
          <a:custGeom>
            <a:rect b="b" l="l" r="r" t="t"/>
            <a:pathLst>
              <a:path extrusionOk="0" h="37876" w="8543">
                <a:moveTo>
                  <a:pt x="620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76"/>
                  <a:pt x="620" y="37876"/>
                </a:cubicBezTo>
                <a:lnTo>
                  <a:pt x="7936" y="37876"/>
                </a:lnTo>
                <a:cubicBezTo>
                  <a:pt x="8267" y="37876"/>
                  <a:pt x="8542" y="37614"/>
                  <a:pt x="8542" y="37270"/>
                </a:cubicBezTo>
                <a:lnTo>
                  <a:pt x="8542" y="607"/>
                </a:lnTo>
                <a:cubicBezTo>
                  <a:pt x="8542" y="263"/>
                  <a:pt x="8267" y="1"/>
                  <a:pt x="7936" y="1"/>
                </a:cubicBezTo>
                <a:close/>
              </a:path>
            </a:pathLst>
          </a:cu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58"/>
          <p:cNvSpPr txBox="1"/>
          <p:nvPr/>
        </p:nvSpPr>
        <p:spPr>
          <a:xfrm>
            <a:off x="365525" y="2249300"/>
            <a:ext cx="20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 sz="2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92" name="Google Shape;1192;p58"/>
          <p:cNvSpPr txBox="1"/>
          <p:nvPr/>
        </p:nvSpPr>
        <p:spPr>
          <a:xfrm>
            <a:off x="697700" y="2249300"/>
            <a:ext cx="20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endParaRPr b="1" sz="2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93" name="Google Shape;1193;p58"/>
          <p:cNvSpPr txBox="1"/>
          <p:nvPr/>
        </p:nvSpPr>
        <p:spPr>
          <a:xfrm>
            <a:off x="1069000" y="2249300"/>
            <a:ext cx="20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endParaRPr b="1" sz="2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94" name="Google Shape;1194;p58"/>
          <p:cNvSpPr txBox="1"/>
          <p:nvPr/>
        </p:nvSpPr>
        <p:spPr>
          <a:xfrm>
            <a:off x="1440300" y="2249175"/>
            <a:ext cx="20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 sz="2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95" name="Google Shape;1195;p58"/>
          <p:cNvSpPr txBox="1"/>
          <p:nvPr/>
        </p:nvSpPr>
        <p:spPr>
          <a:xfrm>
            <a:off x="1810525" y="2249300"/>
            <a:ext cx="20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 sz="2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96" name="Google Shape;1196;p58"/>
          <p:cNvSpPr txBox="1"/>
          <p:nvPr/>
        </p:nvSpPr>
        <p:spPr>
          <a:xfrm>
            <a:off x="2176288" y="2249300"/>
            <a:ext cx="20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 sz="2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97" name="Google Shape;1197;p58"/>
          <p:cNvSpPr txBox="1"/>
          <p:nvPr/>
        </p:nvSpPr>
        <p:spPr>
          <a:xfrm>
            <a:off x="2528025" y="2249175"/>
            <a:ext cx="20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endParaRPr b="1" sz="2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98" name="Google Shape;1198;p58"/>
          <p:cNvSpPr/>
          <p:nvPr/>
        </p:nvSpPr>
        <p:spPr>
          <a:xfrm>
            <a:off x="5297381" y="2174159"/>
            <a:ext cx="270706" cy="642899"/>
          </a:xfrm>
          <a:custGeom>
            <a:rect b="b" l="l" r="r" t="t"/>
            <a:pathLst>
              <a:path extrusionOk="0" h="37890" w="8543">
                <a:moveTo>
                  <a:pt x="606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90"/>
                  <a:pt x="606" y="37890"/>
                </a:cubicBezTo>
                <a:lnTo>
                  <a:pt x="7922" y="37890"/>
                </a:lnTo>
                <a:cubicBezTo>
                  <a:pt x="8267" y="37890"/>
                  <a:pt x="8542" y="37614"/>
                  <a:pt x="8542" y="37270"/>
                </a:cubicBezTo>
                <a:lnTo>
                  <a:pt x="8542" y="607"/>
                </a:lnTo>
                <a:cubicBezTo>
                  <a:pt x="8542" y="263"/>
                  <a:pt x="8267" y="1"/>
                  <a:pt x="7922" y="1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58"/>
          <p:cNvSpPr/>
          <p:nvPr/>
        </p:nvSpPr>
        <p:spPr>
          <a:xfrm>
            <a:off x="5658635" y="2174159"/>
            <a:ext cx="270706" cy="642899"/>
          </a:xfrm>
          <a:custGeom>
            <a:rect b="b" l="l" r="r" t="t"/>
            <a:pathLst>
              <a:path extrusionOk="0" h="37890" w="8543">
                <a:moveTo>
                  <a:pt x="607" y="1"/>
                </a:moveTo>
                <a:cubicBezTo>
                  <a:pt x="262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62" y="37890"/>
                  <a:pt x="607" y="37890"/>
                </a:cubicBezTo>
                <a:lnTo>
                  <a:pt x="7923" y="37890"/>
                </a:lnTo>
                <a:cubicBezTo>
                  <a:pt x="8267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67" y="1"/>
                  <a:pt x="7923" y="1"/>
                </a:cubicBez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58"/>
          <p:cNvSpPr/>
          <p:nvPr/>
        </p:nvSpPr>
        <p:spPr>
          <a:xfrm>
            <a:off x="6019889" y="2174159"/>
            <a:ext cx="270706" cy="642899"/>
          </a:xfrm>
          <a:custGeom>
            <a:rect b="b" l="l" r="r" t="t"/>
            <a:pathLst>
              <a:path extrusionOk="0" h="37890" w="8543">
                <a:moveTo>
                  <a:pt x="621" y="1"/>
                </a:moveTo>
                <a:cubicBezTo>
                  <a:pt x="276" y="1"/>
                  <a:pt x="1" y="263"/>
                  <a:pt x="1" y="607"/>
                </a:cubicBezTo>
                <a:lnTo>
                  <a:pt x="1" y="37270"/>
                </a:lnTo>
                <a:cubicBezTo>
                  <a:pt x="1" y="37614"/>
                  <a:pt x="276" y="37890"/>
                  <a:pt x="621" y="37890"/>
                </a:cubicBezTo>
                <a:lnTo>
                  <a:pt x="7937" y="37890"/>
                </a:lnTo>
                <a:cubicBezTo>
                  <a:pt x="8281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81" y="1"/>
                  <a:pt x="7937" y="1"/>
                </a:cubicBez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58"/>
          <p:cNvSpPr/>
          <p:nvPr/>
        </p:nvSpPr>
        <p:spPr>
          <a:xfrm>
            <a:off x="6381143" y="2174159"/>
            <a:ext cx="270738" cy="642899"/>
          </a:xfrm>
          <a:custGeom>
            <a:rect b="b" l="l" r="r" t="t"/>
            <a:pathLst>
              <a:path extrusionOk="0" h="37890" w="8544">
                <a:moveTo>
                  <a:pt x="621" y="1"/>
                </a:moveTo>
                <a:cubicBezTo>
                  <a:pt x="277" y="1"/>
                  <a:pt x="1" y="277"/>
                  <a:pt x="1" y="607"/>
                </a:cubicBezTo>
                <a:lnTo>
                  <a:pt x="1" y="37270"/>
                </a:lnTo>
                <a:cubicBezTo>
                  <a:pt x="1" y="37614"/>
                  <a:pt x="277" y="37890"/>
                  <a:pt x="621" y="37890"/>
                </a:cubicBezTo>
                <a:lnTo>
                  <a:pt x="7937" y="37890"/>
                </a:lnTo>
                <a:cubicBezTo>
                  <a:pt x="8268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77"/>
                  <a:pt x="8268" y="1"/>
                  <a:pt x="7937" y="1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58"/>
          <p:cNvSpPr/>
          <p:nvPr/>
        </p:nvSpPr>
        <p:spPr>
          <a:xfrm>
            <a:off x="6742429" y="2174159"/>
            <a:ext cx="270706" cy="642661"/>
          </a:xfrm>
          <a:custGeom>
            <a:rect b="b" l="l" r="r" t="t"/>
            <a:pathLst>
              <a:path extrusionOk="0" h="37876" w="8543">
                <a:moveTo>
                  <a:pt x="606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76"/>
                  <a:pt x="606" y="37876"/>
                </a:cubicBezTo>
                <a:lnTo>
                  <a:pt x="7936" y="37876"/>
                </a:lnTo>
                <a:cubicBezTo>
                  <a:pt x="8267" y="37876"/>
                  <a:pt x="8542" y="37614"/>
                  <a:pt x="8542" y="37270"/>
                </a:cubicBezTo>
                <a:lnTo>
                  <a:pt x="8542" y="607"/>
                </a:lnTo>
                <a:cubicBezTo>
                  <a:pt x="8542" y="263"/>
                  <a:pt x="8267" y="1"/>
                  <a:pt x="7936" y="1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58"/>
          <p:cNvSpPr/>
          <p:nvPr/>
        </p:nvSpPr>
        <p:spPr>
          <a:xfrm>
            <a:off x="7103683" y="2174159"/>
            <a:ext cx="270706" cy="642899"/>
          </a:xfrm>
          <a:custGeom>
            <a:rect b="b" l="l" r="r" t="t"/>
            <a:pathLst>
              <a:path extrusionOk="0" h="37890" w="8543">
                <a:moveTo>
                  <a:pt x="607" y="1"/>
                </a:moveTo>
                <a:cubicBezTo>
                  <a:pt x="276" y="1"/>
                  <a:pt x="0" y="277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90"/>
                  <a:pt x="607" y="37890"/>
                </a:cubicBezTo>
                <a:lnTo>
                  <a:pt x="7923" y="37890"/>
                </a:lnTo>
                <a:cubicBezTo>
                  <a:pt x="8267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77"/>
                  <a:pt x="8267" y="1"/>
                  <a:pt x="7923" y="1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58"/>
          <p:cNvSpPr/>
          <p:nvPr/>
        </p:nvSpPr>
        <p:spPr>
          <a:xfrm>
            <a:off x="7474952" y="2174159"/>
            <a:ext cx="270706" cy="642661"/>
          </a:xfrm>
          <a:custGeom>
            <a:rect b="b" l="l" r="r" t="t"/>
            <a:pathLst>
              <a:path extrusionOk="0" h="37876" w="8543">
                <a:moveTo>
                  <a:pt x="620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76"/>
                  <a:pt x="620" y="37876"/>
                </a:cubicBezTo>
                <a:lnTo>
                  <a:pt x="7936" y="37876"/>
                </a:lnTo>
                <a:cubicBezTo>
                  <a:pt x="8267" y="37876"/>
                  <a:pt x="8542" y="37614"/>
                  <a:pt x="8542" y="37270"/>
                </a:cubicBezTo>
                <a:lnTo>
                  <a:pt x="8542" y="607"/>
                </a:lnTo>
                <a:cubicBezTo>
                  <a:pt x="8542" y="263"/>
                  <a:pt x="8267" y="1"/>
                  <a:pt x="7936" y="1"/>
                </a:cubicBez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58"/>
          <p:cNvSpPr txBox="1"/>
          <p:nvPr/>
        </p:nvSpPr>
        <p:spPr>
          <a:xfrm>
            <a:off x="5288425" y="2249275"/>
            <a:ext cx="20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 sz="2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06" name="Google Shape;1206;p58"/>
          <p:cNvSpPr txBox="1"/>
          <p:nvPr/>
        </p:nvSpPr>
        <p:spPr>
          <a:xfrm>
            <a:off x="5620600" y="2249275"/>
            <a:ext cx="20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endParaRPr b="1" sz="2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07" name="Google Shape;1207;p58"/>
          <p:cNvSpPr txBox="1"/>
          <p:nvPr/>
        </p:nvSpPr>
        <p:spPr>
          <a:xfrm>
            <a:off x="5991900" y="2249275"/>
            <a:ext cx="20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endParaRPr b="1" sz="2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08" name="Google Shape;1208;p58"/>
          <p:cNvSpPr txBox="1"/>
          <p:nvPr/>
        </p:nvSpPr>
        <p:spPr>
          <a:xfrm>
            <a:off x="6363200" y="2249150"/>
            <a:ext cx="20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 sz="2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09" name="Google Shape;1209;p58"/>
          <p:cNvSpPr txBox="1"/>
          <p:nvPr/>
        </p:nvSpPr>
        <p:spPr>
          <a:xfrm>
            <a:off x="6733425" y="2249275"/>
            <a:ext cx="20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 sz="2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10" name="Google Shape;1210;p58"/>
          <p:cNvSpPr txBox="1"/>
          <p:nvPr/>
        </p:nvSpPr>
        <p:spPr>
          <a:xfrm>
            <a:off x="7099188" y="2249275"/>
            <a:ext cx="20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 sz="2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11" name="Google Shape;1211;p58"/>
          <p:cNvSpPr txBox="1"/>
          <p:nvPr/>
        </p:nvSpPr>
        <p:spPr>
          <a:xfrm>
            <a:off x="7450925" y="2249150"/>
            <a:ext cx="20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endParaRPr b="1" sz="2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12" name="Google Shape;1212;p58"/>
          <p:cNvSpPr txBox="1"/>
          <p:nvPr/>
        </p:nvSpPr>
        <p:spPr>
          <a:xfrm flipH="1">
            <a:off x="4942900" y="3148575"/>
            <a:ext cx="37110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500">
                <a:solidFill>
                  <a:srgbClr val="273239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Shifts the bits of the number to the right and fills 0 on voids left as a result. Similar effect as of </a:t>
            </a:r>
            <a:r>
              <a:rPr b="1" lang="en" sz="1500">
                <a:solidFill>
                  <a:srgbClr val="0000FF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dividing</a:t>
            </a:r>
            <a:r>
              <a:rPr b="1" lang="en" sz="1500">
                <a:solidFill>
                  <a:srgbClr val="273239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 the number with some power of two.</a:t>
            </a:r>
            <a:endParaRPr b="1" sz="1500"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13" name="Google Shape;1213;p58"/>
          <p:cNvCxnSpPr/>
          <p:nvPr/>
        </p:nvCxnSpPr>
        <p:spPr>
          <a:xfrm rot="10800000">
            <a:off x="2903875" y="2533625"/>
            <a:ext cx="1044000" cy="63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4" name="Google Shape;1214;p58"/>
          <p:cNvSpPr txBox="1"/>
          <p:nvPr/>
        </p:nvSpPr>
        <p:spPr>
          <a:xfrm>
            <a:off x="3158525" y="2094350"/>
            <a:ext cx="86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00000"/>
                </a:solidFill>
                <a:latin typeface="Quicksand"/>
                <a:ea typeface="Quicksand"/>
                <a:cs typeface="Quicksand"/>
                <a:sym typeface="Quicksand"/>
              </a:rPr>
              <a:t>Add</a:t>
            </a:r>
            <a:endParaRPr b="1" sz="1800">
              <a:solidFill>
                <a:srgbClr val="C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15" name="Google Shape;1215;p58"/>
          <p:cNvCxnSpPr/>
          <p:nvPr/>
        </p:nvCxnSpPr>
        <p:spPr>
          <a:xfrm rot="10800000">
            <a:off x="7906200" y="2584575"/>
            <a:ext cx="907800" cy="1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6" name="Google Shape;1216;p58"/>
          <p:cNvSpPr txBox="1"/>
          <p:nvPr/>
        </p:nvSpPr>
        <p:spPr>
          <a:xfrm>
            <a:off x="7998600" y="2094350"/>
            <a:ext cx="10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00000"/>
                </a:solidFill>
                <a:latin typeface="Quicksand"/>
                <a:ea typeface="Quicksand"/>
                <a:cs typeface="Quicksand"/>
                <a:sym typeface="Quicksand"/>
              </a:rPr>
              <a:t>Delete</a:t>
            </a:r>
            <a:endParaRPr b="1" sz="1800">
              <a:solidFill>
                <a:srgbClr val="C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17" name="Google Shape;1217;p58"/>
          <p:cNvSpPr/>
          <p:nvPr/>
        </p:nvSpPr>
        <p:spPr>
          <a:xfrm>
            <a:off x="759600" y="1189075"/>
            <a:ext cx="2009400" cy="7110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58"/>
          <p:cNvSpPr txBox="1"/>
          <p:nvPr/>
        </p:nvSpPr>
        <p:spPr>
          <a:xfrm>
            <a:off x="721500" y="1243975"/>
            <a:ext cx="200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Left Shift 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19" name="Google Shape;1219;p58"/>
          <p:cNvSpPr txBox="1"/>
          <p:nvPr/>
        </p:nvSpPr>
        <p:spPr>
          <a:xfrm>
            <a:off x="5976100" y="1269700"/>
            <a:ext cx="214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Right</a:t>
            </a: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Shift 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20" name="Google Shape;1220;p58"/>
          <p:cNvSpPr txBox="1"/>
          <p:nvPr/>
        </p:nvSpPr>
        <p:spPr>
          <a:xfrm flipH="1">
            <a:off x="599500" y="3148575"/>
            <a:ext cx="37110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500">
                <a:solidFill>
                  <a:srgbClr val="273239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Shifts the bits of the number to the left and fills 0 on voids left as a result. Similar effect as of </a:t>
            </a:r>
            <a:r>
              <a:rPr b="1" lang="en" sz="1500">
                <a:solidFill>
                  <a:srgbClr val="0000FF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multiplying</a:t>
            </a:r>
            <a:r>
              <a:rPr b="1" lang="en" sz="1500">
                <a:solidFill>
                  <a:srgbClr val="273239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 the number with some power of two.</a:t>
            </a:r>
            <a:endParaRPr b="1" sz="15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59"/>
          <p:cNvSpPr/>
          <p:nvPr/>
        </p:nvSpPr>
        <p:spPr>
          <a:xfrm>
            <a:off x="5444750" y="2192163"/>
            <a:ext cx="2313600" cy="12492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26" name="Google Shape;1226;p59"/>
          <p:cNvSpPr/>
          <p:nvPr/>
        </p:nvSpPr>
        <p:spPr>
          <a:xfrm>
            <a:off x="5411025" y="3703900"/>
            <a:ext cx="2313600" cy="12492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27" name="Google Shape;1227;p59"/>
          <p:cNvSpPr/>
          <p:nvPr/>
        </p:nvSpPr>
        <p:spPr>
          <a:xfrm>
            <a:off x="1442325" y="3703900"/>
            <a:ext cx="2313600" cy="12492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28" name="Google Shape;1228;p59"/>
          <p:cNvSpPr/>
          <p:nvPr/>
        </p:nvSpPr>
        <p:spPr>
          <a:xfrm>
            <a:off x="1442325" y="2114550"/>
            <a:ext cx="2313600" cy="12492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229" name="Google Shape;1229;p59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1230" name="Google Shape;1230;p59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59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59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3" name="Google Shape;1233;p59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4" name="Google Shape;1234;p59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1235" name="Google Shape;1235;p59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59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59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8" name="Google Shape;1238;p59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Bitwise </a:t>
            </a: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Operator 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39" name="Google Shape;1239;p59"/>
          <p:cNvSpPr txBox="1"/>
          <p:nvPr/>
        </p:nvSpPr>
        <p:spPr>
          <a:xfrm>
            <a:off x="1442325" y="2190750"/>
            <a:ext cx="2313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Example 1:</a:t>
            </a:r>
            <a:endParaRPr b="1" sz="1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 = 5 = 0000 0101</a:t>
            </a:r>
            <a:endParaRPr b="1" sz="1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 &lt;&lt; 1 = 0000 1010 = 10                    </a:t>
            </a:r>
            <a:endParaRPr b="1" sz="1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 &lt;&lt; 2 = 0001 0100 = 20 </a:t>
            </a:r>
            <a:endParaRPr b="1" sz="1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40" name="Google Shape;1240;p59"/>
          <p:cNvSpPr/>
          <p:nvPr/>
        </p:nvSpPr>
        <p:spPr>
          <a:xfrm>
            <a:off x="3996950" y="1150075"/>
            <a:ext cx="1260300" cy="4617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59"/>
          <p:cNvSpPr txBox="1"/>
          <p:nvPr/>
        </p:nvSpPr>
        <p:spPr>
          <a:xfrm>
            <a:off x="3777900" y="1197770"/>
            <a:ext cx="16209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examples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42" name="Google Shape;1242;p59"/>
          <p:cNvSpPr txBox="1"/>
          <p:nvPr/>
        </p:nvSpPr>
        <p:spPr>
          <a:xfrm>
            <a:off x="1442325" y="3785150"/>
            <a:ext cx="278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273239"/>
                </a:solidFill>
                <a:latin typeface="Quicksand"/>
                <a:ea typeface="Quicksand"/>
                <a:cs typeface="Quicksand"/>
                <a:sym typeface="Quicksand"/>
              </a:rPr>
              <a:t>Example 2:</a:t>
            </a:r>
            <a:endParaRPr b="1" sz="1500">
              <a:solidFill>
                <a:srgbClr val="27323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273239"/>
                </a:solidFill>
                <a:latin typeface="Quicksand"/>
                <a:ea typeface="Quicksand"/>
                <a:cs typeface="Quicksand"/>
                <a:sym typeface="Quicksand"/>
              </a:rPr>
              <a:t>b = -10 = 1111 0110</a:t>
            </a:r>
            <a:endParaRPr b="1" sz="1500">
              <a:solidFill>
                <a:srgbClr val="27323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273239"/>
                </a:solidFill>
                <a:latin typeface="Quicksand"/>
                <a:ea typeface="Quicksand"/>
                <a:cs typeface="Quicksand"/>
                <a:sym typeface="Quicksand"/>
              </a:rPr>
              <a:t>b &lt;&lt; 1 = 0000 1010 = -20</a:t>
            </a:r>
            <a:endParaRPr b="1" sz="1500">
              <a:solidFill>
                <a:srgbClr val="27323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500">
                <a:solidFill>
                  <a:srgbClr val="273239"/>
                </a:solidFill>
                <a:latin typeface="Quicksand"/>
                <a:ea typeface="Quicksand"/>
                <a:cs typeface="Quicksand"/>
                <a:sym typeface="Quicksand"/>
              </a:rPr>
              <a:t>b &lt;&lt; 2 = 0001 0100 = -40</a:t>
            </a:r>
            <a:endParaRPr/>
          </a:p>
        </p:txBody>
      </p:sp>
      <p:sp>
        <p:nvSpPr>
          <p:cNvPr id="1243" name="Google Shape;1243;p59"/>
          <p:cNvSpPr txBox="1"/>
          <p:nvPr/>
        </p:nvSpPr>
        <p:spPr>
          <a:xfrm>
            <a:off x="1365900" y="1655413"/>
            <a:ext cx="310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Right Shift Operator &gt;&gt;</a:t>
            </a:r>
            <a:endParaRPr b="1" sz="1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44" name="Google Shape;1244;p59"/>
          <p:cNvSpPr txBox="1"/>
          <p:nvPr/>
        </p:nvSpPr>
        <p:spPr>
          <a:xfrm>
            <a:off x="5067825" y="16942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Left Shift Operator &lt;&lt; </a:t>
            </a:r>
            <a:endParaRPr b="1" sz="1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45" name="Google Shape;1245;p59"/>
          <p:cNvSpPr txBox="1"/>
          <p:nvPr/>
        </p:nvSpPr>
        <p:spPr>
          <a:xfrm>
            <a:off x="5757375" y="2300538"/>
            <a:ext cx="1620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3239"/>
                </a:solidFill>
                <a:latin typeface="Quicksand"/>
                <a:ea typeface="Quicksand"/>
                <a:cs typeface="Quicksand"/>
                <a:sym typeface="Quicksand"/>
              </a:rPr>
              <a:t>Example 1:</a:t>
            </a:r>
            <a:endParaRPr b="1" sz="1500">
              <a:solidFill>
                <a:srgbClr val="27323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3239"/>
                </a:solidFill>
                <a:latin typeface="Quicksand"/>
                <a:ea typeface="Quicksand"/>
                <a:cs typeface="Quicksand"/>
                <a:sym typeface="Quicksand"/>
              </a:rPr>
              <a:t>a = 10</a:t>
            </a:r>
            <a:endParaRPr b="1" sz="1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3239"/>
                </a:solidFill>
                <a:latin typeface="Quicksand"/>
                <a:ea typeface="Quicksand"/>
                <a:cs typeface="Quicksand"/>
                <a:sym typeface="Quicksand"/>
              </a:rPr>
              <a:t>a &gt;&gt; 1 = 5 </a:t>
            </a:r>
            <a:endParaRPr b="1" sz="15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46" name="Google Shape;1246;p59"/>
          <p:cNvSpPr txBox="1"/>
          <p:nvPr/>
        </p:nvSpPr>
        <p:spPr>
          <a:xfrm>
            <a:off x="5757375" y="3856300"/>
            <a:ext cx="1620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273239"/>
                </a:solidFill>
                <a:latin typeface="Quicksand"/>
                <a:ea typeface="Quicksand"/>
                <a:cs typeface="Quicksand"/>
                <a:sym typeface="Quicksand"/>
              </a:rPr>
              <a:t>Example 2:</a:t>
            </a:r>
            <a:endParaRPr b="1" sz="1500">
              <a:solidFill>
                <a:srgbClr val="27323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273239"/>
                </a:solidFill>
                <a:latin typeface="Quicksand"/>
                <a:ea typeface="Quicksand"/>
                <a:cs typeface="Quicksand"/>
                <a:sym typeface="Quicksand"/>
              </a:rPr>
              <a:t>a = -10 </a:t>
            </a:r>
            <a:endParaRPr b="1" sz="1500">
              <a:solidFill>
                <a:srgbClr val="27323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500">
                <a:solidFill>
                  <a:srgbClr val="273239"/>
                </a:solidFill>
                <a:latin typeface="Quicksand"/>
                <a:ea typeface="Quicksand"/>
                <a:cs typeface="Quicksand"/>
                <a:sym typeface="Quicksand"/>
              </a:rPr>
              <a:t>a &gt;&gt; 1 = -5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1" name="Google Shape;1251;p60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1252" name="Google Shape;1252;p60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60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60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5" name="Google Shape;1255;p60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6" name="Google Shape;1256;p60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1257" name="Google Shape;1257;p60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60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60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0" name="Google Shape;1260;p60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Lms activity</a:t>
            </a:r>
            <a:endParaRPr b="0" i="0" sz="36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9" name="Google Shape;339;p17"/>
          <p:cNvGraphicFramePr/>
          <p:nvPr/>
        </p:nvGraphicFramePr>
        <p:xfrm>
          <a:off x="438438" y="187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{751B7F55-18F2-4F0A-9A50-7111BEAFB000}</a:tableStyleId>
              </a:tblPr>
              <a:tblGrid>
                <a:gridCol w="1301650"/>
                <a:gridCol w="3304700"/>
                <a:gridCol w="1931825"/>
                <a:gridCol w="1643250"/>
              </a:tblGrid>
              <a:tr h="50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Operator</a:t>
                      </a:r>
                      <a:endParaRPr b="1" sz="15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Meaning</a:t>
                      </a:r>
                      <a:endParaRPr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Variable</a:t>
                      </a:r>
                      <a:r>
                        <a:rPr lang="en" sz="400"/>
                        <a:t> </a:t>
                      </a: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Example</a:t>
                      </a:r>
                      <a:endParaRPr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Numerical</a:t>
                      </a:r>
                      <a:r>
                        <a:rPr lang="en" sz="400"/>
                        <a:t> </a:t>
                      </a: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Example</a:t>
                      </a:r>
                      <a:endParaRPr b="1" sz="15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52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+</a:t>
                      </a:r>
                      <a:endParaRPr b="1" sz="23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Add two operands or unary plus</a:t>
                      </a:r>
                      <a:endParaRPr b="1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 = a+b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 + 5 = 15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68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-</a:t>
                      </a:r>
                      <a:endParaRPr b="1" sz="23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Subtract right operand from the left or unary minus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 = a-b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10 - 5 = 5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3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*</a:t>
                      </a:r>
                      <a:endParaRPr sz="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Multiply two operands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 = a*b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 * 5= 50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0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/</a:t>
                      </a:r>
                      <a:endParaRPr sz="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Divide left operand by the right one (always results into float)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 = a/b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 / 5 = 2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340" name="Google Shape;340;p17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p17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342" name="Google Shape;342;p17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17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Arithmetic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6" name="Google Shape;346;p17"/>
          <p:cNvSpPr/>
          <p:nvPr/>
        </p:nvSpPr>
        <p:spPr>
          <a:xfrm>
            <a:off x="2138875" y="1202325"/>
            <a:ext cx="4481400" cy="4146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7"/>
          <p:cNvSpPr txBox="1"/>
          <p:nvPr/>
        </p:nvSpPr>
        <p:spPr>
          <a:xfrm>
            <a:off x="2166389" y="1252997"/>
            <a:ext cx="43299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 = 10, b = 5 are operands in this</a:t>
            </a:r>
            <a:r>
              <a:rPr lang="en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case</a:t>
            </a:r>
            <a:endParaRPr i="0" sz="19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2" name="Google Shape;352;p18"/>
          <p:cNvGraphicFramePr/>
          <p:nvPr/>
        </p:nvGraphicFramePr>
        <p:xfrm>
          <a:off x="438438" y="187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{751B7F55-18F2-4F0A-9A50-7111BEAFB000}</a:tableStyleId>
              </a:tblPr>
              <a:tblGrid>
                <a:gridCol w="1301650"/>
                <a:gridCol w="3304700"/>
                <a:gridCol w="1931825"/>
                <a:gridCol w="1643250"/>
              </a:tblGrid>
              <a:tr h="50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Operator</a:t>
                      </a:r>
                      <a:endParaRPr b="1" sz="15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Meaning</a:t>
                      </a:r>
                      <a:endParaRPr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Variable</a:t>
                      </a:r>
                      <a:r>
                        <a:rPr lang="en" sz="400"/>
                        <a:t> </a:t>
                      </a: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Example</a:t>
                      </a:r>
                      <a:endParaRPr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Numerical</a:t>
                      </a:r>
                      <a:r>
                        <a:rPr lang="en" sz="400"/>
                        <a:t> </a:t>
                      </a:r>
                      <a:r>
                        <a:rPr b="1" lang="en" sz="15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Example</a:t>
                      </a:r>
                      <a:endParaRPr b="1" sz="15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52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%</a:t>
                      </a:r>
                      <a:endParaRPr b="1" sz="23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Modulus - remainder of the division of left operand by the right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 = a%b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10 % 5 = 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68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//</a:t>
                      </a:r>
                      <a:endParaRPr b="1" sz="23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Floor division - division that results into whole number adjusted to the left in the number line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x // y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 // 5 = 2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3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**</a:t>
                      </a:r>
                      <a:endParaRPr sz="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Exponent - left operand raised to the power of right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x**y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 **5 = 100000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353" name="Google Shape;353;p18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18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355" name="Google Shape;355;p18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" name="Google Shape;358;p18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Arithmetic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9" name="Google Shape;359;p18"/>
          <p:cNvSpPr/>
          <p:nvPr/>
        </p:nvSpPr>
        <p:spPr>
          <a:xfrm>
            <a:off x="2138875" y="1202325"/>
            <a:ext cx="4481400" cy="4146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8"/>
          <p:cNvSpPr txBox="1"/>
          <p:nvPr/>
        </p:nvSpPr>
        <p:spPr>
          <a:xfrm>
            <a:off x="2166389" y="1252997"/>
            <a:ext cx="43299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 = 10, b = 5 are operands in this</a:t>
            </a:r>
            <a:r>
              <a:rPr lang="en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case</a:t>
            </a:r>
            <a:endParaRPr i="0" sz="19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9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" name="Google Shape;366;p19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367" name="Google Shape;367;p19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0" name="Google Shape;370;p19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Arithmetic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1" name="Google Shape;371;p19"/>
          <p:cNvSpPr txBox="1"/>
          <p:nvPr/>
        </p:nvSpPr>
        <p:spPr>
          <a:xfrm flipH="1">
            <a:off x="4214100" y="1734875"/>
            <a:ext cx="45324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Quicksand"/>
              <a:buChar char="●"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The division operator (/) computes the quotient (both for float and integer variables). 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Quicksand"/>
              <a:buChar char="●"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The modulus operator (%) computes the remainder when one integer is divided by another.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Quicksand"/>
              <a:buChar char="●"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In Python, modulus operator supports both integer and float type variables.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2" name="Google Shape;372;p19"/>
          <p:cNvSpPr/>
          <p:nvPr/>
        </p:nvSpPr>
        <p:spPr>
          <a:xfrm>
            <a:off x="2138875" y="1202325"/>
            <a:ext cx="4023300" cy="4146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9"/>
          <p:cNvSpPr txBox="1"/>
          <p:nvPr/>
        </p:nvSpPr>
        <p:spPr>
          <a:xfrm>
            <a:off x="2318800" y="1141400"/>
            <a:ext cx="3767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0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Difference between / and %</a:t>
            </a:r>
            <a:r>
              <a:rPr b="1" lang="en" sz="3000" cap="small">
                <a:solidFill>
                  <a:srgbClr val="C00000"/>
                </a:solidFill>
              </a:rPr>
              <a:t> </a:t>
            </a: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operators</a:t>
            </a:r>
            <a:endParaRPr sz="22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74" name="Google Shape;3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74" y="2043415"/>
            <a:ext cx="2077225" cy="183515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9"/>
          <p:cNvSpPr/>
          <p:nvPr/>
        </p:nvSpPr>
        <p:spPr>
          <a:xfrm>
            <a:off x="2687650" y="2043425"/>
            <a:ext cx="1221300" cy="4698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792900" y="2140025"/>
            <a:ext cx="12213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Quotient</a:t>
            </a:r>
            <a:endParaRPr sz="2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2687650" y="3462725"/>
            <a:ext cx="1488600" cy="4698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9"/>
          <p:cNvSpPr txBox="1"/>
          <p:nvPr/>
        </p:nvSpPr>
        <p:spPr>
          <a:xfrm>
            <a:off x="2763850" y="3559375"/>
            <a:ext cx="16557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Remainder</a:t>
            </a:r>
            <a:endParaRPr sz="2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0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20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385" name="Google Shape;385;p20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" name="Google Shape;388;p20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Arithmetic Operators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9" name="Google Shape;389;p20"/>
          <p:cNvSpPr/>
          <p:nvPr/>
        </p:nvSpPr>
        <p:spPr>
          <a:xfrm>
            <a:off x="1349150" y="1093925"/>
            <a:ext cx="6012600" cy="5727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0"/>
          <p:cNvSpPr txBox="1"/>
          <p:nvPr/>
        </p:nvSpPr>
        <p:spPr>
          <a:xfrm>
            <a:off x="1349150" y="1211675"/>
            <a:ext cx="6315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Difference Between Modulus (%) &amp;</a:t>
            </a:r>
            <a:r>
              <a:rPr b="1" lang="en" sz="2600" cap="small">
                <a:solidFill>
                  <a:srgbClr val="C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Floor</a:t>
            </a:r>
            <a:r>
              <a:rPr b="1" lang="en" sz="2600" cap="small">
                <a:solidFill>
                  <a:srgbClr val="C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Division (//)</a:t>
            </a:r>
            <a:endParaRPr b="1" i="0" sz="1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1" name="Google Shape;391;p20"/>
          <p:cNvSpPr/>
          <p:nvPr/>
        </p:nvSpPr>
        <p:spPr>
          <a:xfrm>
            <a:off x="5053150" y="1971425"/>
            <a:ext cx="2348400" cy="2676900"/>
          </a:xfrm>
          <a:prstGeom prst="roundRect">
            <a:avLst>
              <a:gd fmla="val 3745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0"/>
          <p:cNvSpPr/>
          <p:nvPr/>
        </p:nvSpPr>
        <p:spPr>
          <a:xfrm>
            <a:off x="1365900" y="1971425"/>
            <a:ext cx="2348400" cy="2676900"/>
          </a:xfrm>
          <a:prstGeom prst="roundRect">
            <a:avLst>
              <a:gd fmla="val 3745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0"/>
          <p:cNvSpPr txBox="1"/>
          <p:nvPr/>
        </p:nvSpPr>
        <p:spPr>
          <a:xfrm>
            <a:off x="1558200" y="2175425"/>
            <a:ext cx="19638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rPr>
              <a:t>Floor Division: </a:t>
            </a:r>
            <a:endParaRPr b="1" sz="1800">
              <a:solidFill>
                <a:srgbClr val="0000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2000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rPr>
              <a:t>13 // 4 = 3</a:t>
            </a:r>
            <a:endParaRPr b="1" sz="2000">
              <a:solidFill>
                <a:srgbClr val="0000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4" name="Google Shape;394;p20"/>
          <p:cNvSpPr txBox="1"/>
          <p:nvPr/>
        </p:nvSpPr>
        <p:spPr>
          <a:xfrm>
            <a:off x="1558200" y="2697875"/>
            <a:ext cx="2156100" cy="17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4 occurs three times in 13.</a:t>
            </a:r>
            <a:endParaRPr b="1">
              <a:solidFill>
                <a:srgbClr val="01163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11635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395" name="Google Shape;395;p20"/>
          <p:cNvSpPr txBox="1"/>
          <p:nvPr/>
        </p:nvSpPr>
        <p:spPr>
          <a:xfrm>
            <a:off x="1558200" y="4102350"/>
            <a:ext cx="19638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FF"/>
                </a:solidFill>
                <a:latin typeface="Bebas Neue"/>
                <a:ea typeface="Bebas Neue"/>
                <a:cs typeface="Bebas Neue"/>
                <a:sym typeface="Bebas Neue"/>
              </a:rPr>
              <a:t>//</a:t>
            </a:r>
            <a:endParaRPr sz="3000">
              <a:solidFill>
                <a:srgbClr val="0000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96" name="Google Shape;396;p20"/>
          <p:cNvSpPr txBox="1"/>
          <p:nvPr/>
        </p:nvSpPr>
        <p:spPr>
          <a:xfrm>
            <a:off x="5245450" y="2148725"/>
            <a:ext cx="196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rPr>
              <a:t>Modulus Operation: </a:t>
            </a:r>
            <a:r>
              <a:rPr b="1" lang="en" sz="2000">
                <a:solidFill>
                  <a:srgbClr val="0000FF"/>
                </a:solidFill>
                <a:latin typeface="Quicksand"/>
                <a:ea typeface="Quicksand"/>
                <a:cs typeface="Quicksand"/>
                <a:sym typeface="Quicksand"/>
              </a:rPr>
              <a:t>13 % 4 = 1</a:t>
            </a:r>
            <a:endParaRPr sz="3400">
              <a:solidFill>
                <a:srgbClr val="0000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97" name="Google Shape;397;p20"/>
          <p:cNvSpPr txBox="1"/>
          <p:nvPr/>
        </p:nvSpPr>
        <p:spPr>
          <a:xfrm>
            <a:off x="5245450" y="2697883"/>
            <a:ext cx="1963800" cy="17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If you divide 13 by 4 you will get 1 as remainder.</a:t>
            </a:r>
            <a:endParaRPr sz="1600">
              <a:solidFill>
                <a:srgbClr val="011635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398" name="Google Shape;398;p20"/>
          <p:cNvSpPr txBox="1"/>
          <p:nvPr/>
        </p:nvSpPr>
        <p:spPr>
          <a:xfrm>
            <a:off x="5245450" y="4102350"/>
            <a:ext cx="19638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FF"/>
                </a:solidFill>
                <a:latin typeface="Bebas Neue"/>
                <a:ea typeface="Bebas Neue"/>
                <a:cs typeface="Bebas Neue"/>
                <a:sym typeface="Bebas Neue"/>
              </a:rPr>
              <a:t>%</a:t>
            </a:r>
            <a:endParaRPr sz="3000">
              <a:solidFill>
                <a:srgbClr val="0000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21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404" name="Google Shape;404;p21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p21"/>
          <p:cNvSpPr/>
          <p:nvPr/>
        </p:nvSpPr>
        <p:spPr>
          <a:xfrm>
            <a:off x="714799" y="496500"/>
            <a:ext cx="7704000" cy="469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8" name="Google Shape;408;p21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409" name="Google Shape;409;p21"/>
            <p:cNvSpPr/>
            <p:nvPr/>
          </p:nvSpPr>
          <p:spPr>
            <a:xfrm>
              <a:off x="8466925" y="198000"/>
              <a:ext cx="121068" cy="120078"/>
            </a:xfrm>
            <a:custGeom>
              <a:rect b="b" l="l" r="r" t="t"/>
              <a:pathLst>
                <a:path extrusionOk="0" h="3034" w="3059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rgbClr val="F4DC9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8725834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5863E0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8209059" y="198000"/>
              <a:ext cx="120039" cy="120078"/>
            </a:xfrm>
            <a:custGeom>
              <a:rect b="b" l="l" r="r" t="t"/>
              <a:pathLst>
                <a:path extrusionOk="0" h="3034" w="3033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rgbClr val="F99AAA"/>
            </a:solidFill>
            <a:ln cap="flat" cmpd="sng" w="9525">
              <a:solidFill>
                <a:srgbClr val="0116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p21"/>
          <p:cNvSpPr txBox="1"/>
          <p:nvPr/>
        </p:nvSpPr>
        <p:spPr>
          <a:xfrm>
            <a:off x="1365900" y="445025"/>
            <a:ext cx="64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Division </a:t>
            </a:r>
            <a:r>
              <a:rPr lang="en" sz="3600">
                <a:solidFill>
                  <a:srgbClr val="011635"/>
                </a:solidFill>
                <a:latin typeface="Bebas Neue"/>
                <a:ea typeface="Bebas Neue"/>
                <a:cs typeface="Bebas Neue"/>
                <a:sym typeface="Bebas Neue"/>
              </a:rPr>
              <a:t>Operator for mixed data type</a:t>
            </a:r>
            <a:endParaRPr b="0" i="0" sz="3600" u="none" cap="none" strike="noStrike">
              <a:solidFill>
                <a:srgbClr val="01163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3" name="Google Shape;413;p21"/>
          <p:cNvSpPr txBox="1"/>
          <p:nvPr/>
        </p:nvSpPr>
        <p:spPr>
          <a:xfrm flipH="1">
            <a:off x="4659625" y="2123775"/>
            <a:ext cx="4061400" cy="24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Quicksand"/>
                <a:ea typeface="Quicksand"/>
                <a:cs typeface="Quicksand"/>
                <a:sym typeface="Quicksand"/>
              </a:rPr>
              <a:t>Variables with Float and Integer Data Type</a:t>
            </a:r>
            <a:endParaRPr b="1" sz="1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700">
                <a:solidFill>
                  <a:srgbClr val="DE7530"/>
                </a:solidFill>
                <a:latin typeface="Quicksand"/>
                <a:ea typeface="Quicksand"/>
                <a:cs typeface="Quicksand"/>
                <a:sym typeface="Quicksand"/>
              </a:rPr>
              <a:t>a=5.0</a:t>
            </a:r>
            <a:endParaRPr b="1" sz="1700">
              <a:solidFill>
                <a:srgbClr val="DE753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700">
                <a:solidFill>
                  <a:srgbClr val="DE7530"/>
                </a:solidFill>
                <a:latin typeface="Quicksand"/>
                <a:ea typeface="Quicksand"/>
                <a:cs typeface="Quicksand"/>
                <a:sym typeface="Quicksand"/>
              </a:rPr>
              <a:t>b=2.0</a:t>
            </a:r>
            <a:endParaRPr b="1" sz="1700">
              <a:solidFill>
                <a:srgbClr val="DE753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c=5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icksand"/>
                <a:ea typeface="Quicksand"/>
                <a:cs typeface="Quicksand"/>
                <a:sym typeface="Quicksand"/>
              </a:rPr>
              <a:t>d=2</a:t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500">
                <a:latin typeface="Quicksand"/>
                <a:ea typeface="Quicksand"/>
                <a:cs typeface="Quicksand"/>
                <a:sym typeface="Quicksand"/>
              </a:rPr>
              <a:t>Python</a:t>
            </a:r>
            <a:r>
              <a:rPr b="1" lang="en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b="1" lang="en" sz="1500">
                <a:latin typeface="Quicksand"/>
                <a:ea typeface="Quicksand"/>
                <a:cs typeface="Quicksand"/>
                <a:sym typeface="Quicksand"/>
              </a:rPr>
              <a:t>works well with mixed data types!!!</a:t>
            </a:r>
            <a:endParaRPr b="1" sz="15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4" name="Google Shape;414;p21"/>
          <p:cNvSpPr/>
          <p:nvPr/>
        </p:nvSpPr>
        <p:spPr>
          <a:xfrm>
            <a:off x="5077000" y="1215250"/>
            <a:ext cx="2497500" cy="7110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1"/>
          <p:cNvSpPr txBox="1"/>
          <p:nvPr/>
        </p:nvSpPr>
        <p:spPr>
          <a:xfrm>
            <a:off x="5395875" y="1361450"/>
            <a:ext cx="20325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Numerical example</a:t>
            </a:r>
            <a:endParaRPr b="0" i="0" sz="22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16" name="Google Shape;4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800" y="1786750"/>
            <a:ext cx="2826500" cy="24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1"/>
          <p:cNvSpPr/>
          <p:nvPr/>
        </p:nvSpPr>
        <p:spPr>
          <a:xfrm>
            <a:off x="5831000" y="2630050"/>
            <a:ext cx="1437000" cy="1283100"/>
          </a:xfrm>
          <a:prstGeom prst="roundRect">
            <a:avLst>
              <a:gd fmla="val 16667" name="adj"/>
            </a:avLst>
          </a:prstGeom>
          <a:solidFill>
            <a:srgbClr val="5863E0"/>
          </a:solidFill>
          <a:ln cap="flat" cmpd="sng" w="9525">
            <a:solidFill>
              <a:srgbClr val="0116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1"/>
          <p:cNvSpPr txBox="1"/>
          <p:nvPr/>
        </p:nvSpPr>
        <p:spPr>
          <a:xfrm>
            <a:off x="5943750" y="2630050"/>
            <a:ext cx="1324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a/b = 2.5</a:t>
            </a:r>
            <a:endParaRPr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a/d = 2.5</a:t>
            </a:r>
            <a:endParaRPr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c/b = 2.5</a:t>
            </a:r>
            <a:endParaRPr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c/d = 2.5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